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Montserrat ExtraBold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6" roundtripDataSignature="AMtx7mibwvVnHH8QlcioUPmQ47dFpQu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DB884D8-7CAD-4C1D-B587-3623BA0E054C}">
  <a:tblStyle styleId="{6DB884D8-7CAD-4C1D-B587-3623BA0E054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ExtraBold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3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3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3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3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3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3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3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3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5" name="Google Shape;55;p3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6" name="Google Shape;56;p3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3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3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3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3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3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3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3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3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3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3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3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3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4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4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4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4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4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4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4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4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4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4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4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4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6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4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7" name="Google Shape;107;p46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4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9" name="Google Shape;109;p46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4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4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4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4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4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4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4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4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4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4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4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4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4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4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4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4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4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4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4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4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4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4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區段標題 1">
  <p:cSld name="SECTION_HEADER_3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5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5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5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5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0" name="Google Shape;150;p5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zh-TW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zh-TW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zh-TW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zh-TW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zh-TW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zh-TW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5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5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24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24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2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2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2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2" name="Google Shape;3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" name="Google Shape;36;p2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2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blog.csdn.net/weixin_44312186/article/details/88785561?fbclid=IwAR1TTv8FUf_qhDD58lVProKaWaqdwF_nEh3lZw42dapoe_GiYJI8abzNjtQ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第40組 (H)小題報告</a:t>
            </a:r>
            <a:endParaRPr/>
          </a:p>
        </p:txBody>
      </p:sp>
      <p:sp>
        <p:nvSpPr>
          <p:cNvPr id="162" name="Google Shape;162;p1"/>
          <p:cNvSpPr txBox="1"/>
          <p:nvPr>
            <p:ph idx="1" type="subTitle"/>
          </p:nvPr>
        </p:nvSpPr>
        <p:spPr>
          <a:xfrm>
            <a:off x="671250" y="3174875"/>
            <a:ext cx="78015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zh-TW" sz="1800"/>
              <a:t>張薷云 108602513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zh-TW" sz="1800"/>
              <a:t>顏紹同 109502561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zh-TW" sz="1800"/>
              <a:t> 黃鉦鈞 108403529</a:t>
            </a:r>
            <a:endParaRPr b="1" sz="1800"/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0"/>
          <p:cNvCxnSpPr>
            <a:stCxn id="355" idx="3"/>
            <a:endCxn id="356" idx="1"/>
          </p:cNvCxnSpPr>
          <p:nvPr/>
        </p:nvCxnSpPr>
        <p:spPr>
          <a:xfrm>
            <a:off x="1700043" y="1229875"/>
            <a:ext cx="816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57" name="Google Shape;357;p10"/>
          <p:cNvCxnSpPr>
            <a:stCxn id="356" idx="3"/>
            <a:endCxn id="358" idx="1"/>
          </p:cNvCxnSpPr>
          <p:nvPr/>
        </p:nvCxnSpPr>
        <p:spPr>
          <a:xfrm flipH="1" rot="10800000">
            <a:off x="3948188" y="1225375"/>
            <a:ext cx="754500" cy="45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9" name="Google Shape;359;p10"/>
          <p:cNvCxnSpPr>
            <a:stCxn id="358" idx="2"/>
            <a:endCxn id="360" idx="0"/>
          </p:cNvCxnSpPr>
          <p:nvPr/>
        </p:nvCxnSpPr>
        <p:spPr>
          <a:xfrm>
            <a:off x="5418588" y="1645525"/>
            <a:ext cx="0" cy="398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1" name="Google Shape;361;p10"/>
          <p:cNvCxnSpPr>
            <a:stCxn id="360" idx="3"/>
            <a:endCxn id="362" idx="1"/>
          </p:cNvCxnSpPr>
          <p:nvPr/>
        </p:nvCxnSpPr>
        <p:spPr>
          <a:xfrm>
            <a:off x="6348188" y="2438625"/>
            <a:ext cx="5334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3" name="Google Shape;363;p10"/>
          <p:cNvCxnSpPr>
            <a:stCxn id="362" idx="2"/>
            <a:endCxn id="364" idx="0"/>
          </p:cNvCxnSpPr>
          <p:nvPr/>
        </p:nvCxnSpPr>
        <p:spPr>
          <a:xfrm>
            <a:off x="7878663" y="2638725"/>
            <a:ext cx="0" cy="408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5" name="Google Shape;365;p10"/>
          <p:cNvCxnSpPr>
            <a:stCxn id="364" idx="2"/>
            <a:endCxn id="366" idx="0"/>
          </p:cNvCxnSpPr>
          <p:nvPr/>
        </p:nvCxnSpPr>
        <p:spPr>
          <a:xfrm>
            <a:off x="7878663" y="3837325"/>
            <a:ext cx="0" cy="408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7" name="Google Shape;367;p10"/>
          <p:cNvCxnSpPr>
            <a:stCxn id="364" idx="1"/>
            <a:endCxn id="368" idx="3"/>
          </p:cNvCxnSpPr>
          <p:nvPr/>
        </p:nvCxnSpPr>
        <p:spPr>
          <a:xfrm rot="10800000">
            <a:off x="6134563" y="3433375"/>
            <a:ext cx="814500" cy="90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9" name="Google Shape;369;p10"/>
          <p:cNvCxnSpPr>
            <a:stCxn id="368" idx="0"/>
            <a:endCxn id="360" idx="2"/>
          </p:cNvCxnSpPr>
          <p:nvPr/>
        </p:nvCxnSpPr>
        <p:spPr>
          <a:xfrm rot="10800000">
            <a:off x="5418588" y="2833625"/>
            <a:ext cx="0" cy="398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0" name="Google Shape;370;p10"/>
          <p:cNvCxnSpPr>
            <a:stCxn id="360" idx="1"/>
            <a:endCxn id="371" idx="3"/>
          </p:cNvCxnSpPr>
          <p:nvPr/>
        </p:nvCxnSpPr>
        <p:spPr>
          <a:xfrm rot="10800000">
            <a:off x="3948088" y="2438625"/>
            <a:ext cx="5409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2" name="Google Shape;372;p10"/>
          <p:cNvCxnSpPr>
            <a:stCxn id="371" idx="1"/>
            <a:endCxn id="373" idx="3"/>
          </p:cNvCxnSpPr>
          <p:nvPr/>
        </p:nvCxnSpPr>
        <p:spPr>
          <a:xfrm rot="10800000">
            <a:off x="1699988" y="2438625"/>
            <a:ext cx="816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4" name="Google Shape;374;p10"/>
          <p:cNvCxnSpPr>
            <a:stCxn id="366" idx="1"/>
            <a:endCxn id="368" idx="2"/>
          </p:cNvCxnSpPr>
          <p:nvPr/>
        </p:nvCxnSpPr>
        <p:spPr>
          <a:xfrm rot="10800000">
            <a:off x="5418663" y="3635225"/>
            <a:ext cx="1462800" cy="810900"/>
          </a:xfrm>
          <a:prstGeom prst="bentConnector2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8" name="Google Shape;368;p10"/>
          <p:cNvSpPr/>
          <p:nvPr/>
        </p:nvSpPr>
        <p:spPr>
          <a:xfrm>
            <a:off x="4702638" y="3231725"/>
            <a:ext cx="1431900" cy="4035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i++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0"/>
          <p:cNvSpPr/>
          <p:nvPr/>
        </p:nvSpPr>
        <p:spPr>
          <a:xfrm>
            <a:off x="4702638" y="805525"/>
            <a:ext cx="1431900" cy="8400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k=0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T[0]=0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i=1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0"/>
          <p:cNvSpPr/>
          <p:nvPr/>
        </p:nvSpPr>
        <p:spPr>
          <a:xfrm>
            <a:off x="2516288" y="943525"/>
            <a:ext cx="1431900" cy="5727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A[],length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0"/>
          <p:cNvSpPr/>
          <p:nvPr/>
        </p:nvSpPr>
        <p:spPr>
          <a:xfrm>
            <a:off x="2516288" y="2152275"/>
            <a:ext cx="1431900" cy="5727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 T[k]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0"/>
          <p:cNvSpPr/>
          <p:nvPr/>
        </p:nvSpPr>
        <p:spPr>
          <a:xfrm>
            <a:off x="6881463" y="4246025"/>
            <a:ext cx="1994400" cy="4002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k=i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0"/>
          <p:cNvSpPr/>
          <p:nvPr/>
        </p:nvSpPr>
        <p:spPr>
          <a:xfrm>
            <a:off x="6881463" y="2238525"/>
            <a:ext cx="1994400" cy="4002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T[i]=max(T[i-1]+A[i],0)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0"/>
          <p:cNvSpPr/>
          <p:nvPr/>
        </p:nvSpPr>
        <p:spPr>
          <a:xfrm>
            <a:off x="268125" y="943513"/>
            <a:ext cx="1431918" cy="572724"/>
          </a:xfrm>
          <a:prstGeom prst="flowChartTermina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0"/>
          <p:cNvSpPr/>
          <p:nvPr/>
        </p:nvSpPr>
        <p:spPr>
          <a:xfrm>
            <a:off x="268125" y="2152263"/>
            <a:ext cx="1431918" cy="572724"/>
          </a:xfrm>
          <a:prstGeom prst="flowChartTermina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0"/>
          <p:cNvSpPr/>
          <p:nvPr/>
        </p:nvSpPr>
        <p:spPr>
          <a:xfrm>
            <a:off x="4488988" y="2043675"/>
            <a:ext cx="1859200" cy="789900"/>
          </a:xfrm>
          <a:prstGeom prst="flowChartDecision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i&lt;=length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0"/>
          <p:cNvSpPr/>
          <p:nvPr/>
        </p:nvSpPr>
        <p:spPr>
          <a:xfrm>
            <a:off x="6949063" y="3047425"/>
            <a:ext cx="1859200" cy="789900"/>
          </a:xfrm>
          <a:prstGeom prst="flowChartDecision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T[i]&gt;T[k]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0"/>
          <p:cNvSpPr txBox="1"/>
          <p:nvPr/>
        </p:nvSpPr>
        <p:spPr>
          <a:xfrm>
            <a:off x="6279488" y="2024600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0"/>
          <p:cNvSpPr txBox="1"/>
          <p:nvPr/>
        </p:nvSpPr>
        <p:spPr>
          <a:xfrm>
            <a:off x="7932288" y="3840575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0"/>
          <p:cNvSpPr txBox="1"/>
          <p:nvPr/>
        </p:nvSpPr>
        <p:spPr>
          <a:xfrm>
            <a:off x="6279488" y="3034288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0"/>
          <p:cNvSpPr txBox="1"/>
          <p:nvPr/>
        </p:nvSpPr>
        <p:spPr>
          <a:xfrm>
            <a:off x="3955350" y="2024600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9" name="Google Shape;379;p10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80" name="Google Shape;380;p10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81" name="Google Shape;381;p10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82" name="Google Shape;382;p10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383" name="Google Shape;383;p10"/>
          <p:cNvSpPr/>
          <p:nvPr/>
        </p:nvSpPr>
        <p:spPr>
          <a:xfrm>
            <a:off x="1434025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0"/>
          <p:cNvSpPr/>
          <p:nvPr/>
        </p:nvSpPr>
        <p:spPr>
          <a:xfrm>
            <a:off x="2223750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0"/>
          <p:cNvSpPr/>
          <p:nvPr/>
        </p:nvSpPr>
        <p:spPr>
          <a:xfrm>
            <a:off x="2613675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0"/>
          <p:cNvSpPr/>
          <p:nvPr/>
        </p:nvSpPr>
        <p:spPr>
          <a:xfrm>
            <a:off x="2107150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4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1" name="Google Shape;391;p11"/>
          <p:cNvCxnSpPr>
            <a:stCxn id="392" idx="3"/>
            <a:endCxn id="393" idx="1"/>
          </p:cNvCxnSpPr>
          <p:nvPr/>
        </p:nvCxnSpPr>
        <p:spPr>
          <a:xfrm>
            <a:off x="1700043" y="1229875"/>
            <a:ext cx="816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94" name="Google Shape;394;p11"/>
          <p:cNvCxnSpPr>
            <a:stCxn id="393" idx="3"/>
            <a:endCxn id="395" idx="1"/>
          </p:cNvCxnSpPr>
          <p:nvPr/>
        </p:nvCxnSpPr>
        <p:spPr>
          <a:xfrm flipH="1" rot="10800000">
            <a:off x="3948188" y="1225375"/>
            <a:ext cx="754500" cy="45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6" name="Google Shape;396;p11"/>
          <p:cNvCxnSpPr>
            <a:stCxn id="395" idx="2"/>
            <a:endCxn id="397" idx="0"/>
          </p:cNvCxnSpPr>
          <p:nvPr/>
        </p:nvCxnSpPr>
        <p:spPr>
          <a:xfrm>
            <a:off x="5418588" y="1645525"/>
            <a:ext cx="0" cy="398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8" name="Google Shape;398;p11"/>
          <p:cNvCxnSpPr>
            <a:stCxn id="397" idx="3"/>
            <a:endCxn id="399" idx="1"/>
          </p:cNvCxnSpPr>
          <p:nvPr/>
        </p:nvCxnSpPr>
        <p:spPr>
          <a:xfrm>
            <a:off x="6348188" y="2438625"/>
            <a:ext cx="5334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0" name="Google Shape;400;p11"/>
          <p:cNvCxnSpPr>
            <a:stCxn id="399" idx="2"/>
            <a:endCxn id="401" idx="0"/>
          </p:cNvCxnSpPr>
          <p:nvPr/>
        </p:nvCxnSpPr>
        <p:spPr>
          <a:xfrm>
            <a:off x="7878663" y="2638725"/>
            <a:ext cx="0" cy="408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2" name="Google Shape;402;p11"/>
          <p:cNvCxnSpPr>
            <a:stCxn id="401" idx="2"/>
            <a:endCxn id="403" idx="0"/>
          </p:cNvCxnSpPr>
          <p:nvPr/>
        </p:nvCxnSpPr>
        <p:spPr>
          <a:xfrm>
            <a:off x="7878663" y="3837325"/>
            <a:ext cx="0" cy="408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4" name="Google Shape;404;p11"/>
          <p:cNvCxnSpPr>
            <a:stCxn id="401" idx="1"/>
            <a:endCxn id="405" idx="3"/>
          </p:cNvCxnSpPr>
          <p:nvPr/>
        </p:nvCxnSpPr>
        <p:spPr>
          <a:xfrm rot="10800000">
            <a:off x="6134563" y="3433375"/>
            <a:ext cx="814500" cy="90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6" name="Google Shape;406;p11"/>
          <p:cNvCxnSpPr>
            <a:stCxn id="405" idx="0"/>
            <a:endCxn id="397" idx="2"/>
          </p:cNvCxnSpPr>
          <p:nvPr/>
        </p:nvCxnSpPr>
        <p:spPr>
          <a:xfrm rot="10800000">
            <a:off x="5418588" y="2833625"/>
            <a:ext cx="0" cy="398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7" name="Google Shape;407;p11"/>
          <p:cNvCxnSpPr>
            <a:stCxn id="397" idx="1"/>
            <a:endCxn id="408" idx="3"/>
          </p:cNvCxnSpPr>
          <p:nvPr/>
        </p:nvCxnSpPr>
        <p:spPr>
          <a:xfrm rot="10800000">
            <a:off x="3948088" y="2438625"/>
            <a:ext cx="5409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9" name="Google Shape;409;p11"/>
          <p:cNvCxnSpPr>
            <a:stCxn id="408" idx="1"/>
            <a:endCxn id="410" idx="3"/>
          </p:cNvCxnSpPr>
          <p:nvPr/>
        </p:nvCxnSpPr>
        <p:spPr>
          <a:xfrm rot="10800000">
            <a:off x="1699988" y="2438625"/>
            <a:ext cx="816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1" name="Google Shape;411;p11"/>
          <p:cNvCxnSpPr>
            <a:stCxn id="403" idx="1"/>
            <a:endCxn id="405" idx="2"/>
          </p:cNvCxnSpPr>
          <p:nvPr/>
        </p:nvCxnSpPr>
        <p:spPr>
          <a:xfrm rot="10800000">
            <a:off x="5418663" y="3635225"/>
            <a:ext cx="1462800" cy="810900"/>
          </a:xfrm>
          <a:prstGeom prst="bentConnector2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5" name="Google Shape;405;p11"/>
          <p:cNvSpPr/>
          <p:nvPr/>
        </p:nvSpPr>
        <p:spPr>
          <a:xfrm>
            <a:off x="4702638" y="3231725"/>
            <a:ext cx="1431900" cy="4035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i++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1"/>
          <p:cNvSpPr/>
          <p:nvPr/>
        </p:nvSpPr>
        <p:spPr>
          <a:xfrm>
            <a:off x="4702638" y="805525"/>
            <a:ext cx="1431900" cy="8400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k=0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T[0]=0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i=1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1"/>
          <p:cNvSpPr/>
          <p:nvPr/>
        </p:nvSpPr>
        <p:spPr>
          <a:xfrm>
            <a:off x="2516288" y="943525"/>
            <a:ext cx="1431900" cy="5727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A[],length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1"/>
          <p:cNvSpPr/>
          <p:nvPr/>
        </p:nvSpPr>
        <p:spPr>
          <a:xfrm>
            <a:off x="2516288" y="2152275"/>
            <a:ext cx="1431900" cy="5727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 T[k]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1"/>
          <p:cNvSpPr/>
          <p:nvPr/>
        </p:nvSpPr>
        <p:spPr>
          <a:xfrm>
            <a:off x="6881463" y="4246025"/>
            <a:ext cx="1994400" cy="4002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k=i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6881463" y="2238525"/>
            <a:ext cx="1994400" cy="4002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T[i]=max(T[i-1]+A[i],0)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1"/>
          <p:cNvSpPr/>
          <p:nvPr/>
        </p:nvSpPr>
        <p:spPr>
          <a:xfrm>
            <a:off x="268125" y="943513"/>
            <a:ext cx="1431918" cy="572724"/>
          </a:xfrm>
          <a:prstGeom prst="flowChartTermina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1"/>
          <p:cNvSpPr/>
          <p:nvPr/>
        </p:nvSpPr>
        <p:spPr>
          <a:xfrm>
            <a:off x="268125" y="2152263"/>
            <a:ext cx="1431918" cy="572724"/>
          </a:xfrm>
          <a:prstGeom prst="flowChartTermina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1"/>
          <p:cNvSpPr/>
          <p:nvPr/>
        </p:nvSpPr>
        <p:spPr>
          <a:xfrm>
            <a:off x="4488988" y="2043675"/>
            <a:ext cx="1859200" cy="789900"/>
          </a:xfrm>
          <a:prstGeom prst="flowChartDecision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i&lt;=length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1"/>
          <p:cNvSpPr/>
          <p:nvPr/>
        </p:nvSpPr>
        <p:spPr>
          <a:xfrm>
            <a:off x="6949063" y="3047425"/>
            <a:ext cx="1859200" cy="789900"/>
          </a:xfrm>
          <a:prstGeom prst="flowChartDecision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T[i]&gt;T[k]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1"/>
          <p:cNvSpPr txBox="1"/>
          <p:nvPr/>
        </p:nvSpPr>
        <p:spPr>
          <a:xfrm>
            <a:off x="6279488" y="2024600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1"/>
          <p:cNvSpPr txBox="1"/>
          <p:nvPr/>
        </p:nvSpPr>
        <p:spPr>
          <a:xfrm>
            <a:off x="7932288" y="3840575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1"/>
          <p:cNvSpPr txBox="1"/>
          <p:nvPr/>
        </p:nvSpPr>
        <p:spPr>
          <a:xfrm>
            <a:off x="6279488" y="3034288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1"/>
          <p:cNvSpPr txBox="1"/>
          <p:nvPr/>
        </p:nvSpPr>
        <p:spPr>
          <a:xfrm>
            <a:off x="3955350" y="2024600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6" name="Google Shape;416;p11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17" name="Google Shape;417;p11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18" name="Google Shape;418;p11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419" name="Google Shape;419;p11"/>
          <p:cNvSpPr/>
          <p:nvPr/>
        </p:nvSpPr>
        <p:spPr>
          <a:xfrm>
            <a:off x="2613675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1"/>
          <p:cNvSpPr/>
          <p:nvPr/>
        </p:nvSpPr>
        <p:spPr>
          <a:xfrm>
            <a:off x="2107150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1"/>
          <p:cNvSpPr/>
          <p:nvPr/>
        </p:nvSpPr>
        <p:spPr>
          <a:xfrm>
            <a:off x="3036025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1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6" name="Google Shape;426;p12"/>
          <p:cNvCxnSpPr>
            <a:stCxn id="427" idx="3"/>
            <a:endCxn id="428" idx="1"/>
          </p:cNvCxnSpPr>
          <p:nvPr/>
        </p:nvCxnSpPr>
        <p:spPr>
          <a:xfrm>
            <a:off x="1700043" y="1229875"/>
            <a:ext cx="816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29" name="Google Shape;429;p12"/>
          <p:cNvCxnSpPr>
            <a:stCxn id="428" idx="3"/>
            <a:endCxn id="430" idx="1"/>
          </p:cNvCxnSpPr>
          <p:nvPr/>
        </p:nvCxnSpPr>
        <p:spPr>
          <a:xfrm flipH="1" rot="10800000">
            <a:off x="3948188" y="1225375"/>
            <a:ext cx="754500" cy="45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1" name="Google Shape;431;p12"/>
          <p:cNvCxnSpPr>
            <a:stCxn id="430" idx="2"/>
            <a:endCxn id="432" idx="0"/>
          </p:cNvCxnSpPr>
          <p:nvPr/>
        </p:nvCxnSpPr>
        <p:spPr>
          <a:xfrm>
            <a:off x="5418588" y="1645525"/>
            <a:ext cx="0" cy="398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3" name="Google Shape;433;p12"/>
          <p:cNvCxnSpPr>
            <a:stCxn id="432" idx="3"/>
            <a:endCxn id="434" idx="1"/>
          </p:cNvCxnSpPr>
          <p:nvPr/>
        </p:nvCxnSpPr>
        <p:spPr>
          <a:xfrm>
            <a:off x="6348188" y="2438625"/>
            <a:ext cx="5334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5" name="Google Shape;435;p12"/>
          <p:cNvCxnSpPr>
            <a:stCxn id="434" idx="2"/>
            <a:endCxn id="436" idx="0"/>
          </p:cNvCxnSpPr>
          <p:nvPr/>
        </p:nvCxnSpPr>
        <p:spPr>
          <a:xfrm>
            <a:off x="7878663" y="2638725"/>
            <a:ext cx="0" cy="408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7" name="Google Shape;437;p12"/>
          <p:cNvCxnSpPr>
            <a:stCxn id="436" idx="2"/>
            <a:endCxn id="438" idx="0"/>
          </p:cNvCxnSpPr>
          <p:nvPr/>
        </p:nvCxnSpPr>
        <p:spPr>
          <a:xfrm>
            <a:off x="7878663" y="3837325"/>
            <a:ext cx="0" cy="408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9" name="Google Shape;439;p12"/>
          <p:cNvCxnSpPr>
            <a:stCxn id="436" idx="1"/>
            <a:endCxn id="440" idx="3"/>
          </p:cNvCxnSpPr>
          <p:nvPr/>
        </p:nvCxnSpPr>
        <p:spPr>
          <a:xfrm rot="10800000">
            <a:off x="6134563" y="3433375"/>
            <a:ext cx="814500" cy="90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1" name="Google Shape;441;p12"/>
          <p:cNvCxnSpPr>
            <a:stCxn id="440" idx="0"/>
            <a:endCxn id="432" idx="2"/>
          </p:cNvCxnSpPr>
          <p:nvPr/>
        </p:nvCxnSpPr>
        <p:spPr>
          <a:xfrm rot="10800000">
            <a:off x="5418588" y="2833625"/>
            <a:ext cx="0" cy="398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2" name="Google Shape;442;p12"/>
          <p:cNvCxnSpPr>
            <a:stCxn id="432" idx="1"/>
            <a:endCxn id="443" idx="3"/>
          </p:cNvCxnSpPr>
          <p:nvPr/>
        </p:nvCxnSpPr>
        <p:spPr>
          <a:xfrm rot="10800000">
            <a:off x="3948088" y="2438625"/>
            <a:ext cx="5409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4" name="Google Shape;444;p12"/>
          <p:cNvCxnSpPr>
            <a:stCxn id="443" idx="1"/>
            <a:endCxn id="445" idx="3"/>
          </p:cNvCxnSpPr>
          <p:nvPr/>
        </p:nvCxnSpPr>
        <p:spPr>
          <a:xfrm rot="10800000">
            <a:off x="1699988" y="2438625"/>
            <a:ext cx="816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6" name="Google Shape;446;p12"/>
          <p:cNvCxnSpPr>
            <a:stCxn id="438" idx="1"/>
            <a:endCxn id="440" idx="2"/>
          </p:cNvCxnSpPr>
          <p:nvPr/>
        </p:nvCxnSpPr>
        <p:spPr>
          <a:xfrm rot="10800000">
            <a:off x="5418663" y="3635225"/>
            <a:ext cx="1462800" cy="810900"/>
          </a:xfrm>
          <a:prstGeom prst="bentConnector2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0" name="Google Shape;440;p12"/>
          <p:cNvSpPr/>
          <p:nvPr/>
        </p:nvSpPr>
        <p:spPr>
          <a:xfrm>
            <a:off x="4702638" y="3231725"/>
            <a:ext cx="1431900" cy="4035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i++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2"/>
          <p:cNvSpPr/>
          <p:nvPr/>
        </p:nvSpPr>
        <p:spPr>
          <a:xfrm>
            <a:off x="4702638" y="805525"/>
            <a:ext cx="1431900" cy="8400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k=0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T[0]=0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i=1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2"/>
          <p:cNvSpPr/>
          <p:nvPr/>
        </p:nvSpPr>
        <p:spPr>
          <a:xfrm>
            <a:off x="2516288" y="943525"/>
            <a:ext cx="1431900" cy="5727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A[],length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2"/>
          <p:cNvSpPr/>
          <p:nvPr/>
        </p:nvSpPr>
        <p:spPr>
          <a:xfrm>
            <a:off x="2516288" y="2152275"/>
            <a:ext cx="1431900" cy="5727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 T[k]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2"/>
          <p:cNvSpPr/>
          <p:nvPr/>
        </p:nvSpPr>
        <p:spPr>
          <a:xfrm>
            <a:off x="6881463" y="4246025"/>
            <a:ext cx="1994400" cy="4002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k=i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2"/>
          <p:cNvSpPr/>
          <p:nvPr/>
        </p:nvSpPr>
        <p:spPr>
          <a:xfrm>
            <a:off x="6881463" y="2238525"/>
            <a:ext cx="1994400" cy="4002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T[i]=max(T[i-1]+A[i],0)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2"/>
          <p:cNvSpPr/>
          <p:nvPr/>
        </p:nvSpPr>
        <p:spPr>
          <a:xfrm>
            <a:off x="268125" y="943513"/>
            <a:ext cx="1431918" cy="572724"/>
          </a:xfrm>
          <a:prstGeom prst="flowChartTermina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2"/>
          <p:cNvSpPr/>
          <p:nvPr/>
        </p:nvSpPr>
        <p:spPr>
          <a:xfrm>
            <a:off x="268125" y="2152263"/>
            <a:ext cx="1431918" cy="572724"/>
          </a:xfrm>
          <a:prstGeom prst="flowChartTermina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2"/>
          <p:cNvSpPr/>
          <p:nvPr/>
        </p:nvSpPr>
        <p:spPr>
          <a:xfrm>
            <a:off x="4488988" y="2043675"/>
            <a:ext cx="1859200" cy="789900"/>
          </a:xfrm>
          <a:prstGeom prst="flowChartDecision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i&lt;=length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2"/>
          <p:cNvSpPr/>
          <p:nvPr/>
        </p:nvSpPr>
        <p:spPr>
          <a:xfrm>
            <a:off x="6949063" y="3047425"/>
            <a:ext cx="1859200" cy="789900"/>
          </a:xfrm>
          <a:prstGeom prst="flowChartDecision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T[i]&gt;T[k]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2"/>
          <p:cNvSpPr txBox="1"/>
          <p:nvPr/>
        </p:nvSpPr>
        <p:spPr>
          <a:xfrm>
            <a:off x="6279488" y="2024600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2"/>
          <p:cNvSpPr txBox="1"/>
          <p:nvPr/>
        </p:nvSpPr>
        <p:spPr>
          <a:xfrm>
            <a:off x="7932288" y="3840575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2"/>
          <p:cNvSpPr txBox="1"/>
          <p:nvPr/>
        </p:nvSpPr>
        <p:spPr>
          <a:xfrm>
            <a:off x="6279488" y="3034288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2"/>
          <p:cNvSpPr txBox="1"/>
          <p:nvPr/>
        </p:nvSpPr>
        <p:spPr>
          <a:xfrm>
            <a:off x="3955350" y="2024600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1" name="Google Shape;451;p12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52" name="Google Shape;452;p12"/>
          <p:cNvGraphicFramePr/>
          <p:nvPr/>
        </p:nvGraphicFramePr>
        <p:xfrm>
          <a:off x="65013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53" name="Google Shape;453;p12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54" name="Google Shape;454;p12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455" name="Google Shape;455;p12"/>
          <p:cNvSpPr/>
          <p:nvPr/>
        </p:nvSpPr>
        <p:spPr>
          <a:xfrm>
            <a:off x="3029525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2"/>
          <p:cNvSpPr/>
          <p:nvPr/>
        </p:nvSpPr>
        <p:spPr>
          <a:xfrm>
            <a:off x="2107150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2"/>
          <p:cNvSpPr/>
          <p:nvPr/>
        </p:nvSpPr>
        <p:spPr>
          <a:xfrm>
            <a:off x="3444575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12"/>
          <p:cNvSpPr/>
          <p:nvPr/>
        </p:nvSpPr>
        <p:spPr>
          <a:xfrm>
            <a:off x="2924000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3" name="Google Shape;463;p13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464" name="Google Shape;464;p13"/>
          <p:cNvCxnSpPr>
            <a:stCxn id="465" idx="3"/>
            <a:endCxn id="466" idx="1"/>
          </p:cNvCxnSpPr>
          <p:nvPr/>
        </p:nvCxnSpPr>
        <p:spPr>
          <a:xfrm>
            <a:off x="1700043" y="1229875"/>
            <a:ext cx="816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67" name="Google Shape;467;p13"/>
          <p:cNvCxnSpPr>
            <a:stCxn id="466" idx="3"/>
            <a:endCxn id="468" idx="1"/>
          </p:cNvCxnSpPr>
          <p:nvPr/>
        </p:nvCxnSpPr>
        <p:spPr>
          <a:xfrm flipH="1" rot="10800000">
            <a:off x="3948188" y="1225375"/>
            <a:ext cx="754500" cy="45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9" name="Google Shape;469;p13"/>
          <p:cNvCxnSpPr>
            <a:stCxn id="468" idx="2"/>
            <a:endCxn id="470" idx="0"/>
          </p:cNvCxnSpPr>
          <p:nvPr/>
        </p:nvCxnSpPr>
        <p:spPr>
          <a:xfrm>
            <a:off x="5418588" y="1645525"/>
            <a:ext cx="0" cy="398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1" name="Google Shape;471;p13"/>
          <p:cNvCxnSpPr>
            <a:stCxn id="470" idx="3"/>
            <a:endCxn id="472" idx="1"/>
          </p:cNvCxnSpPr>
          <p:nvPr/>
        </p:nvCxnSpPr>
        <p:spPr>
          <a:xfrm>
            <a:off x="6348188" y="2438625"/>
            <a:ext cx="5334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3" name="Google Shape;473;p13"/>
          <p:cNvCxnSpPr>
            <a:stCxn id="472" idx="2"/>
            <a:endCxn id="474" idx="0"/>
          </p:cNvCxnSpPr>
          <p:nvPr/>
        </p:nvCxnSpPr>
        <p:spPr>
          <a:xfrm>
            <a:off x="7878663" y="2638725"/>
            <a:ext cx="0" cy="408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5" name="Google Shape;475;p13"/>
          <p:cNvCxnSpPr>
            <a:stCxn id="474" idx="2"/>
            <a:endCxn id="476" idx="0"/>
          </p:cNvCxnSpPr>
          <p:nvPr/>
        </p:nvCxnSpPr>
        <p:spPr>
          <a:xfrm>
            <a:off x="7878663" y="3837325"/>
            <a:ext cx="0" cy="408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7" name="Google Shape;477;p13"/>
          <p:cNvCxnSpPr>
            <a:stCxn id="474" idx="1"/>
            <a:endCxn id="478" idx="3"/>
          </p:cNvCxnSpPr>
          <p:nvPr/>
        </p:nvCxnSpPr>
        <p:spPr>
          <a:xfrm rot="10800000">
            <a:off x="6134563" y="3433375"/>
            <a:ext cx="814500" cy="90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9" name="Google Shape;479;p13"/>
          <p:cNvCxnSpPr>
            <a:stCxn id="478" idx="0"/>
            <a:endCxn id="470" idx="2"/>
          </p:cNvCxnSpPr>
          <p:nvPr/>
        </p:nvCxnSpPr>
        <p:spPr>
          <a:xfrm rot="10800000">
            <a:off x="5418588" y="2833625"/>
            <a:ext cx="0" cy="398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0" name="Google Shape;480;p13"/>
          <p:cNvCxnSpPr>
            <a:stCxn id="470" idx="1"/>
            <a:endCxn id="481" idx="3"/>
          </p:cNvCxnSpPr>
          <p:nvPr/>
        </p:nvCxnSpPr>
        <p:spPr>
          <a:xfrm rot="10800000">
            <a:off x="3948088" y="2438625"/>
            <a:ext cx="5409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2" name="Google Shape;482;p13"/>
          <p:cNvCxnSpPr>
            <a:stCxn id="481" idx="1"/>
            <a:endCxn id="483" idx="3"/>
          </p:cNvCxnSpPr>
          <p:nvPr/>
        </p:nvCxnSpPr>
        <p:spPr>
          <a:xfrm rot="10800000">
            <a:off x="1699988" y="2438625"/>
            <a:ext cx="816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4" name="Google Shape;484;p13"/>
          <p:cNvCxnSpPr>
            <a:stCxn id="476" idx="1"/>
            <a:endCxn id="478" idx="2"/>
          </p:cNvCxnSpPr>
          <p:nvPr/>
        </p:nvCxnSpPr>
        <p:spPr>
          <a:xfrm rot="10800000">
            <a:off x="5418663" y="3635225"/>
            <a:ext cx="1462800" cy="810900"/>
          </a:xfrm>
          <a:prstGeom prst="bentConnector2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8" name="Google Shape;478;p13"/>
          <p:cNvSpPr/>
          <p:nvPr/>
        </p:nvSpPr>
        <p:spPr>
          <a:xfrm>
            <a:off x="4702638" y="3231725"/>
            <a:ext cx="1431900" cy="4035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i++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3"/>
          <p:cNvSpPr/>
          <p:nvPr/>
        </p:nvSpPr>
        <p:spPr>
          <a:xfrm>
            <a:off x="4702638" y="805525"/>
            <a:ext cx="1431900" cy="8400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k=0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T[0]=0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i=1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3"/>
          <p:cNvSpPr/>
          <p:nvPr/>
        </p:nvSpPr>
        <p:spPr>
          <a:xfrm>
            <a:off x="2516288" y="943525"/>
            <a:ext cx="1431900" cy="5727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A[],length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3"/>
          <p:cNvSpPr/>
          <p:nvPr/>
        </p:nvSpPr>
        <p:spPr>
          <a:xfrm>
            <a:off x="2516288" y="2152275"/>
            <a:ext cx="1431900" cy="5727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 T[k]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3"/>
          <p:cNvSpPr/>
          <p:nvPr/>
        </p:nvSpPr>
        <p:spPr>
          <a:xfrm>
            <a:off x="6881463" y="4246025"/>
            <a:ext cx="1994400" cy="4002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k=i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3"/>
          <p:cNvSpPr/>
          <p:nvPr/>
        </p:nvSpPr>
        <p:spPr>
          <a:xfrm>
            <a:off x="6881463" y="2238525"/>
            <a:ext cx="1994400" cy="4002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T[i]=max(T[i-1]+A[i],0)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3"/>
          <p:cNvSpPr/>
          <p:nvPr/>
        </p:nvSpPr>
        <p:spPr>
          <a:xfrm>
            <a:off x="268125" y="943513"/>
            <a:ext cx="1431918" cy="572724"/>
          </a:xfrm>
          <a:prstGeom prst="flowChartTermina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3"/>
          <p:cNvSpPr/>
          <p:nvPr/>
        </p:nvSpPr>
        <p:spPr>
          <a:xfrm>
            <a:off x="268125" y="2152263"/>
            <a:ext cx="1431918" cy="572724"/>
          </a:xfrm>
          <a:prstGeom prst="flowChartTermina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3"/>
          <p:cNvSpPr/>
          <p:nvPr/>
        </p:nvSpPr>
        <p:spPr>
          <a:xfrm>
            <a:off x="4488988" y="2043675"/>
            <a:ext cx="1859200" cy="789900"/>
          </a:xfrm>
          <a:prstGeom prst="flowChartDecision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i&lt;=length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3"/>
          <p:cNvSpPr/>
          <p:nvPr/>
        </p:nvSpPr>
        <p:spPr>
          <a:xfrm>
            <a:off x="6949063" y="3047425"/>
            <a:ext cx="1859200" cy="789900"/>
          </a:xfrm>
          <a:prstGeom prst="flowChartDecision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T[i]&gt;T[k]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3"/>
          <p:cNvSpPr txBox="1"/>
          <p:nvPr/>
        </p:nvSpPr>
        <p:spPr>
          <a:xfrm>
            <a:off x="6279488" y="2024600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13"/>
          <p:cNvSpPr txBox="1"/>
          <p:nvPr/>
        </p:nvSpPr>
        <p:spPr>
          <a:xfrm>
            <a:off x="7932288" y="3840575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13"/>
          <p:cNvSpPr txBox="1"/>
          <p:nvPr/>
        </p:nvSpPr>
        <p:spPr>
          <a:xfrm>
            <a:off x="6279488" y="3034288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13"/>
          <p:cNvSpPr txBox="1"/>
          <p:nvPr/>
        </p:nvSpPr>
        <p:spPr>
          <a:xfrm>
            <a:off x="3955350" y="2024600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89" name="Google Shape;489;p13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90" name="Google Shape;490;p13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91" name="Google Shape;491;p13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492" name="Google Shape;492;p13"/>
          <p:cNvSpPr/>
          <p:nvPr/>
        </p:nvSpPr>
        <p:spPr>
          <a:xfrm>
            <a:off x="3444575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3"/>
          <p:cNvSpPr/>
          <p:nvPr/>
        </p:nvSpPr>
        <p:spPr>
          <a:xfrm>
            <a:off x="2924000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3837725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3332425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0" name="Google Shape;500;p14"/>
          <p:cNvCxnSpPr>
            <a:stCxn id="501" idx="3"/>
            <a:endCxn id="502" idx="1"/>
          </p:cNvCxnSpPr>
          <p:nvPr/>
        </p:nvCxnSpPr>
        <p:spPr>
          <a:xfrm>
            <a:off x="1700043" y="1229875"/>
            <a:ext cx="816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03" name="Google Shape;503;p14"/>
          <p:cNvCxnSpPr>
            <a:stCxn id="502" idx="3"/>
            <a:endCxn id="504" idx="1"/>
          </p:cNvCxnSpPr>
          <p:nvPr/>
        </p:nvCxnSpPr>
        <p:spPr>
          <a:xfrm flipH="1" rot="10800000">
            <a:off x="3948188" y="1225375"/>
            <a:ext cx="754500" cy="45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5" name="Google Shape;505;p14"/>
          <p:cNvCxnSpPr>
            <a:stCxn id="504" idx="2"/>
            <a:endCxn id="506" idx="0"/>
          </p:cNvCxnSpPr>
          <p:nvPr/>
        </p:nvCxnSpPr>
        <p:spPr>
          <a:xfrm>
            <a:off x="5418588" y="1645525"/>
            <a:ext cx="0" cy="398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7" name="Google Shape;507;p14"/>
          <p:cNvCxnSpPr>
            <a:stCxn id="506" idx="3"/>
            <a:endCxn id="508" idx="1"/>
          </p:cNvCxnSpPr>
          <p:nvPr/>
        </p:nvCxnSpPr>
        <p:spPr>
          <a:xfrm>
            <a:off x="6348188" y="2438625"/>
            <a:ext cx="5334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9" name="Google Shape;509;p14"/>
          <p:cNvCxnSpPr>
            <a:stCxn id="508" idx="2"/>
            <a:endCxn id="510" idx="0"/>
          </p:cNvCxnSpPr>
          <p:nvPr/>
        </p:nvCxnSpPr>
        <p:spPr>
          <a:xfrm>
            <a:off x="7878663" y="2638725"/>
            <a:ext cx="0" cy="408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1" name="Google Shape;511;p14"/>
          <p:cNvCxnSpPr>
            <a:stCxn id="510" idx="2"/>
            <a:endCxn id="512" idx="0"/>
          </p:cNvCxnSpPr>
          <p:nvPr/>
        </p:nvCxnSpPr>
        <p:spPr>
          <a:xfrm>
            <a:off x="7878663" y="3837325"/>
            <a:ext cx="0" cy="408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3" name="Google Shape;513;p14"/>
          <p:cNvCxnSpPr>
            <a:stCxn id="510" idx="1"/>
            <a:endCxn id="514" idx="3"/>
          </p:cNvCxnSpPr>
          <p:nvPr/>
        </p:nvCxnSpPr>
        <p:spPr>
          <a:xfrm rot="10800000">
            <a:off x="6134563" y="3433375"/>
            <a:ext cx="814500" cy="90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5" name="Google Shape;515;p14"/>
          <p:cNvCxnSpPr>
            <a:stCxn id="514" idx="0"/>
            <a:endCxn id="506" idx="2"/>
          </p:cNvCxnSpPr>
          <p:nvPr/>
        </p:nvCxnSpPr>
        <p:spPr>
          <a:xfrm rot="10800000">
            <a:off x="5418588" y="2833625"/>
            <a:ext cx="0" cy="398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6" name="Google Shape;516;p14"/>
          <p:cNvCxnSpPr>
            <a:stCxn id="506" idx="1"/>
            <a:endCxn id="517" idx="3"/>
          </p:cNvCxnSpPr>
          <p:nvPr/>
        </p:nvCxnSpPr>
        <p:spPr>
          <a:xfrm rot="10800000">
            <a:off x="3948088" y="2438625"/>
            <a:ext cx="5409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8" name="Google Shape;518;p14"/>
          <p:cNvCxnSpPr>
            <a:stCxn id="517" idx="1"/>
            <a:endCxn id="519" idx="3"/>
          </p:cNvCxnSpPr>
          <p:nvPr/>
        </p:nvCxnSpPr>
        <p:spPr>
          <a:xfrm rot="10800000">
            <a:off x="1699988" y="2438625"/>
            <a:ext cx="816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0" name="Google Shape;520;p14"/>
          <p:cNvCxnSpPr>
            <a:stCxn id="512" idx="1"/>
            <a:endCxn id="514" idx="2"/>
          </p:cNvCxnSpPr>
          <p:nvPr/>
        </p:nvCxnSpPr>
        <p:spPr>
          <a:xfrm rot="10800000">
            <a:off x="5418663" y="3635225"/>
            <a:ext cx="1462800" cy="810900"/>
          </a:xfrm>
          <a:prstGeom prst="bentConnector2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4" name="Google Shape;514;p14"/>
          <p:cNvSpPr/>
          <p:nvPr/>
        </p:nvSpPr>
        <p:spPr>
          <a:xfrm>
            <a:off x="4702638" y="3231725"/>
            <a:ext cx="1431900" cy="4035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i++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4"/>
          <p:cNvSpPr/>
          <p:nvPr/>
        </p:nvSpPr>
        <p:spPr>
          <a:xfrm>
            <a:off x="4702638" y="805525"/>
            <a:ext cx="1431900" cy="8400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k=0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T[0]=0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i=1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4"/>
          <p:cNvSpPr/>
          <p:nvPr/>
        </p:nvSpPr>
        <p:spPr>
          <a:xfrm>
            <a:off x="2516288" y="943525"/>
            <a:ext cx="1431900" cy="5727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A[],length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4"/>
          <p:cNvSpPr/>
          <p:nvPr/>
        </p:nvSpPr>
        <p:spPr>
          <a:xfrm>
            <a:off x="2516288" y="2152275"/>
            <a:ext cx="1431900" cy="5727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 T[k]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4"/>
          <p:cNvSpPr/>
          <p:nvPr/>
        </p:nvSpPr>
        <p:spPr>
          <a:xfrm>
            <a:off x="6881463" y="4246025"/>
            <a:ext cx="1994400" cy="4002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k=i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4"/>
          <p:cNvSpPr/>
          <p:nvPr/>
        </p:nvSpPr>
        <p:spPr>
          <a:xfrm>
            <a:off x="6881463" y="2238525"/>
            <a:ext cx="1994400" cy="4002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T[i]=max(T[i-1]+A[i],0)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4"/>
          <p:cNvSpPr/>
          <p:nvPr/>
        </p:nvSpPr>
        <p:spPr>
          <a:xfrm>
            <a:off x="268125" y="943513"/>
            <a:ext cx="1431918" cy="572724"/>
          </a:xfrm>
          <a:prstGeom prst="flowChartTermina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4"/>
          <p:cNvSpPr/>
          <p:nvPr/>
        </p:nvSpPr>
        <p:spPr>
          <a:xfrm>
            <a:off x="268125" y="2152263"/>
            <a:ext cx="1431918" cy="572724"/>
          </a:xfrm>
          <a:prstGeom prst="flowChartTermina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4"/>
          <p:cNvSpPr/>
          <p:nvPr/>
        </p:nvSpPr>
        <p:spPr>
          <a:xfrm>
            <a:off x="4488988" y="2043675"/>
            <a:ext cx="1859200" cy="789900"/>
          </a:xfrm>
          <a:prstGeom prst="flowChartDecision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i&lt;=length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4"/>
          <p:cNvSpPr/>
          <p:nvPr/>
        </p:nvSpPr>
        <p:spPr>
          <a:xfrm>
            <a:off x="6949063" y="3047425"/>
            <a:ext cx="1859200" cy="789900"/>
          </a:xfrm>
          <a:prstGeom prst="flowChartDecision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T[i]&gt;T[k]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4"/>
          <p:cNvSpPr txBox="1"/>
          <p:nvPr/>
        </p:nvSpPr>
        <p:spPr>
          <a:xfrm>
            <a:off x="6279488" y="2024600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4"/>
          <p:cNvSpPr txBox="1"/>
          <p:nvPr/>
        </p:nvSpPr>
        <p:spPr>
          <a:xfrm>
            <a:off x="7932288" y="3840575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14"/>
          <p:cNvSpPr txBox="1"/>
          <p:nvPr/>
        </p:nvSpPr>
        <p:spPr>
          <a:xfrm>
            <a:off x="6279488" y="3034288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4"/>
          <p:cNvSpPr txBox="1"/>
          <p:nvPr/>
        </p:nvSpPr>
        <p:spPr>
          <a:xfrm>
            <a:off x="3955350" y="2024600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25" name="Google Shape;525;p14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526" name="Google Shape;526;p14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527" name="Google Shape;527;p14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9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528" name="Google Shape;528;p14"/>
          <p:cNvSpPr/>
          <p:nvPr/>
        </p:nvSpPr>
        <p:spPr>
          <a:xfrm>
            <a:off x="3837725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4"/>
          <p:cNvSpPr/>
          <p:nvPr/>
        </p:nvSpPr>
        <p:spPr>
          <a:xfrm>
            <a:off x="3332425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4"/>
          <p:cNvSpPr/>
          <p:nvPr/>
        </p:nvSpPr>
        <p:spPr>
          <a:xfrm>
            <a:off x="4237850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3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5" name="Google Shape;535;p15"/>
          <p:cNvCxnSpPr>
            <a:stCxn id="536" idx="3"/>
            <a:endCxn id="537" idx="1"/>
          </p:cNvCxnSpPr>
          <p:nvPr/>
        </p:nvCxnSpPr>
        <p:spPr>
          <a:xfrm>
            <a:off x="1700043" y="1229875"/>
            <a:ext cx="816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38" name="Google Shape;538;p15"/>
          <p:cNvCxnSpPr>
            <a:stCxn id="537" idx="3"/>
            <a:endCxn id="539" idx="1"/>
          </p:cNvCxnSpPr>
          <p:nvPr/>
        </p:nvCxnSpPr>
        <p:spPr>
          <a:xfrm flipH="1" rot="10800000">
            <a:off x="3948188" y="1225375"/>
            <a:ext cx="754500" cy="45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0" name="Google Shape;540;p15"/>
          <p:cNvCxnSpPr>
            <a:stCxn id="539" idx="2"/>
            <a:endCxn id="541" idx="0"/>
          </p:cNvCxnSpPr>
          <p:nvPr/>
        </p:nvCxnSpPr>
        <p:spPr>
          <a:xfrm>
            <a:off x="5418588" y="1645525"/>
            <a:ext cx="0" cy="398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2" name="Google Shape;542;p15"/>
          <p:cNvCxnSpPr>
            <a:stCxn id="541" idx="3"/>
            <a:endCxn id="543" idx="1"/>
          </p:cNvCxnSpPr>
          <p:nvPr/>
        </p:nvCxnSpPr>
        <p:spPr>
          <a:xfrm>
            <a:off x="6348188" y="2438625"/>
            <a:ext cx="5334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4" name="Google Shape;544;p15"/>
          <p:cNvCxnSpPr>
            <a:stCxn id="543" idx="2"/>
            <a:endCxn id="545" idx="0"/>
          </p:cNvCxnSpPr>
          <p:nvPr/>
        </p:nvCxnSpPr>
        <p:spPr>
          <a:xfrm>
            <a:off x="7878663" y="2638725"/>
            <a:ext cx="0" cy="408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6" name="Google Shape;546;p15"/>
          <p:cNvCxnSpPr>
            <a:stCxn id="545" idx="2"/>
            <a:endCxn id="547" idx="0"/>
          </p:cNvCxnSpPr>
          <p:nvPr/>
        </p:nvCxnSpPr>
        <p:spPr>
          <a:xfrm>
            <a:off x="7878663" y="3837325"/>
            <a:ext cx="0" cy="408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8" name="Google Shape;548;p15"/>
          <p:cNvCxnSpPr>
            <a:stCxn id="545" idx="1"/>
            <a:endCxn id="549" idx="3"/>
          </p:cNvCxnSpPr>
          <p:nvPr/>
        </p:nvCxnSpPr>
        <p:spPr>
          <a:xfrm rot="10800000">
            <a:off x="6134563" y="3433375"/>
            <a:ext cx="814500" cy="90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0" name="Google Shape;550;p15"/>
          <p:cNvCxnSpPr>
            <a:stCxn id="549" idx="0"/>
            <a:endCxn id="541" idx="2"/>
          </p:cNvCxnSpPr>
          <p:nvPr/>
        </p:nvCxnSpPr>
        <p:spPr>
          <a:xfrm rot="10800000">
            <a:off x="5418588" y="2833625"/>
            <a:ext cx="0" cy="398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1" name="Google Shape;551;p15"/>
          <p:cNvCxnSpPr>
            <a:stCxn id="541" idx="1"/>
            <a:endCxn id="552" idx="3"/>
          </p:cNvCxnSpPr>
          <p:nvPr/>
        </p:nvCxnSpPr>
        <p:spPr>
          <a:xfrm rot="10800000">
            <a:off x="3948088" y="2438625"/>
            <a:ext cx="5409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3" name="Google Shape;553;p15"/>
          <p:cNvCxnSpPr>
            <a:stCxn id="552" idx="1"/>
            <a:endCxn id="554" idx="3"/>
          </p:cNvCxnSpPr>
          <p:nvPr/>
        </p:nvCxnSpPr>
        <p:spPr>
          <a:xfrm rot="10800000">
            <a:off x="1699988" y="2438625"/>
            <a:ext cx="816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5" name="Google Shape;555;p15"/>
          <p:cNvCxnSpPr>
            <a:stCxn id="547" idx="1"/>
            <a:endCxn id="549" idx="2"/>
          </p:cNvCxnSpPr>
          <p:nvPr/>
        </p:nvCxnSpPr>
        <p:spPr>
          <a:xfrm rot="10800000">
            <a:off x="5418663" y="3635225"/>
            <a:ext cx="1462800" cy="810900"/>
          </a:xfrm>
          <a:prstGeom prst="bentConnector2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9" name="Google Shape;549;p15"/>
          <p:cNvSpPr/>
          <p:nvPr/>
        </p:nvSpPr>
        <p:spPr>
          <a:xfrm>
            <a:off x="4702638" y="3231725"/>
            <a:ext cx="1431900" cy="4035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i++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5"/>
          <p:cNvSpPr/>
          <p:nvPr/>
        </p:nvSpPr>
        <p:spPr>
          <a:xfrm>
            <a:off x="4702638" y="805525"/>
            <a:ext cx="1431900" cy="8400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k=0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T[0]=0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i=1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5"/>
          <p:cNvSpPr/>
          <p:nvPr/>
        </p:nvSpPr>
        <p:spPr>
          <a:xfrm>
            <a:off x="2516288" y="943525"/>
            <a:ext cx="1431900" cy="5727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A[],length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15"/>
          <p:cNvSpPr/>
          <p:nvPr/>
        </p:nvSpPr>
        <p:spPr>
          <a:xfrm>
            <a:off x="2516288" y="2152275"/>
            <a:ext cx="1431900" cy="5727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 T[k]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15"/>
          <p:cNvSpPr/>
          <p:nvPr/>
        </p:nvSpPr>
        <p:spPr>
          <a:xfrm>
            <a:off x="6881463" y="4246025"/>
            <a:ext cx="1994400" cy="4002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k=i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5"/>
          <p:cNvSpPr/>
          <p:nvPr/>
        </p:nvSpPr>
        <p:spPr>
          <a:xfrm>
            <a:off x="6881463" y="2238525"/>
            <a:ext cx="1994400" cy="4002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T[i]=max(T[i-1]+A[i],0)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5"/>
          <p:cNvSpPr/>
          <p:nvPr/>
        </p:nvSpPr>
        <p:spPr>
          <a:xfrm>
            <a:off x="268125" y="943513"/>
            <a:ext cx="1431918" cy="572724"/>
          </a:xfrm>
          <a:prstGeom prst="flowChartTermina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15"/>
          <p:cNvSpPr/>
          <p:nvPr/>
        </p:nvSpPr>
        <p:spPr>
          <a:xfrm>
            <a:off x="268125" y="2152263"/>
            <a:ext cx="1431918" cy="572724"/>
          </a:xfrm>
          <a:prstGeom prst="flowChartTermina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5"/>
          <p:cNvSpPr/>
          <p:nvPr/>
        </p:nvSpPr>
        <p:spPr>
          <a:xfrm>
            <a:off x="4488988" y="2043675"/>
            <a:ext cx="1859200" cy="789900"/>
          </a:xfrm>
          <a:prstGeom prst="flowChartDecision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i&lt;=length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15"/>
          <p:cNvSpPr/>
          <p:nvPr/>
        </p:nvSpPr>
        <p:spPr>
          <a:xfrm>
            <a:off x="6949063" y="3047425"/>
            <a:ext cx="1859200" cy="789900"/>
          </a:xfrm>
          <a:prstGeom prst="flowChartDecision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T[i]&gt;T[k]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15"/>
          <p:cNvSpPr txBox="1"/>
          <p:nvPr/>
        </p:nvSpPr>
        <p:spPr>
          <a:xfrm>
            <a:off x="6279488" y="2024600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15"/>
          <p:cNvSpPr txBox="1"/>
          <p:nvPr/>
        </p:nvSpPr>
        <p:spPr>
          <a:xfrm>
            <a:off x="7932288" y="3840575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15"/>
          <p:cNvSpPr txBox="1"/>
          <p:nvPr/>
        </p:nvSpPr>
        <p:spPr>
          <a:xfrm>
            <a:off x="6279488" y="3034288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15"/>
          <p:cNvSpPr txBox="1"/>
          <p:nvPr/>
        </p:nvSpPr>
        <p:spPr>
          <a:xfrm>
            <a:off x="3955350" y="2024600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60" name="Google Shape;560;p15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9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561" name="Google Shape;561;p15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9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562" name="Google Shape;562;p15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563" name="Google Shape;563;p15"/>
          <p:cNvSpPr/>
          <p:nvPr/>
        </p:nvSpPr>
        <p:spPr>
          <a:xfrm>
            <a:off x="3332425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15"/>
          <p:cNvSpPr/>
          <p:nvPr/>
        </p:nvSpPr>
        <p:spPr>
          <a:xfrm>
            <a:off x="4237850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15"/>
          <p:cNvSpPr/>
          <p:nvPr/>
        </p:nvSpPr>
        <p:spPr>
          <a:xfrm>
            <a:off x="4626150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0" name="Google Shape;570;p16"/>
          <p:cNvCxnSpPr>
            <a:stCxn id="571" idx="3"/>
            <a:endCxn id="572" idx="1"/>
          </p:cNvCxnSpPr>
          <p:nvPr/>
        </p:nvCxnSpPr>
        <p:spPr>
          <a:xfrm>
            <a:off x="1700043" y="1229875"/>
            <a:ext cx="816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73" name="Google Shape;573;p16"/>
          <p:cNvCxnSpPr>
            <a:stCxn id="572" idx="3"/>
            <a:endCxn id="574" idx="1"/>
          </p:cNvCxnSpPr>
          <p:nvPr/>
        </p:nvCxnSpPr>
        <p:spPr>
          <a:xfrm flipH="1" rot="10800000">
            <a:off x="3948188" y="1225375"/>
            <a:ext cx="754500" cy="45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5" name="Google Shape;575;p16"/>
          <p:cNvCxnSpPr>
            <a:stCxn id="574" idx="2"/>
            <a:endCxn id="576" idx="0"/>
          </p:cNvCxnSpPr>
          <p:nvPr/>
        </p:nvCxnSpPr>
        <p:spPr>
          <a:xfrm>
            <a:off x="5418588" y="1645525"/>
            <a:ext cx="0" cy="398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7" name="Google Shape;577;p16"/>
          <p:cNvCxnSpPr>
            <a:stCxn id="576" idx="3"/>
            <a:endCxn id="578" idx="1"/>
          </p:cNvCxnSpPr>
          <p:nvPr/>
        </p:nvCxnSpPr>
        <p:spPr>
          <a:xfrm>
            <a:off x="6348188" y="2438625"/>
            <a:ext cx="5334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9" name="Google Shape;579;p16"/>
          <p:cNvCxnSpPr>
            <a:stCxn id="578" idx="2"/>
            <a:endCxn id="580" idx="0"/>
          </p:cNvCxnSpPr>
          <p:nvPr/>
        </p:nvCxnSpPr>
        <p:spPr>
          <a:xfrm>
            <a:off x="7878663" y="2638725"/>
            <a:ext cx="0" cy="408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1" name="Google Shape;581;p16"/>
          <p:cNvCxnSpPr>
            <a:stCxn id="580" idx="2"/>
            <a:endCxn id="582" idx="0"/>
          </p:cNvCxnSpPr>
          <p:nvPr/>
        </p:nvCxnSpPr>
        <p:spPr>
          <a:xfrm>
            <a:off x="7878663" y="3837325"/>
            <a:ext cx="0" cy="408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3" name="Google Shape;583;p16"/>
          <p:cNvCxnSpPr>
            <a:stCxn id="580" idx="1"/>
            <a:endCxn id="584" idx="3"/>
          </p:cNvCxnSpPr>
          <p:nvPr/>
        </p:nvCxnSpPr>
        <p:spPr>
          <a:xfrm rot="10800000">
            <a:off x="6134563" y="3433375"/>
            <a:ext cx="814500" cy="90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5" name="Google Shape;585;p16"/>
          <p:cNvCxnSpPr>
            <a:stCxn id="584" idx="0"/>
            <a:endCxn id="576" idx="2"/>
          </p:cNvCxnSpPr>
          <p:nvPr/>
        </p:nvCxnSpPr>
        <p:spPr>
          <a:xfrm rot="10800000">
            <a:off x="5418588" y="2833625"/>
            <a:ext cx="0" cy="398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6" name="Google Shape;586;p16"/>
          <p:cNvCxnSpPr>
            <a:stCxn id="576" idx="1"/>
            <a:endCxn id="587" idx="3"/>
          </p:cNvCxnSpPr>
          <p:nvPr/>
        </p:nvCxnSpPr>
        <p:spPr>
          <a:xfrm rot="10800000">
            <a:off x="3948088" y="2438625"/>
            <a:ext cx="5409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8" name="Google Shape;588;p16"/>
          <p:cNvCxnSpPr>
            <a:stCxn id="587" idx="1"/>
            <a:endCxn id="589" idx="3"/>
          </p:cNvCxnSpPr>
          <p:nvPr/>
        </p:nvCxnSpPr>
        <p:spPr>
          <a:xfrm rot="10800000">
            <a:off x="1699988" y="2438625"/>
            <a:ext cx="816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0" name="Google Shape;590;p16"/>
          <p:cNvCxnSpPr>
            <a:stCxn id="582" idx="1"/>
            <a:endCxn id="584" idx="2"/>
          </p:cNvCxnSpPr>
          <p:nvPr/>
        </p:nvCxnSpPr>
        <p:spPr>
          <a:xfrm rot="10800000">
            <a:off x="5418663" y="3635225"/>
            <a:ext cx="1462800" cy="810900"/>
          </a:xfrm>
          <a:prstGeom prst="bentConnector2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4" name="Google Shape;584;p16"/>
          <p:cNvSpPr/>
          <p:nvPr/>
        </p:nvSpPr>
        <p:spPr>
          <a:xfrm>
            <a:off x="4702638" y="3231725"/>
            <a:ext cx="1431900" cy="4035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i++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6"/>
          <p:cNvSpPr/>
          <p:nvPr/>
        </p:nvSpPr>
        <p:spPr>
          <a:xfrm>
            <a:off x="4702638" y="805525"/>
            <a:ext cx="1431900" cy="8400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k=0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T[0]=0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i=1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6"/>
          <p:cNvSpPr/>
          <p:nvPr/>
        </p:nvSpPr>
        <p:spPr>
          <a:xfrm>
            <a:off x="2516288" y="943525"/>
            <a:ext cx="1431900" cy="5727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A[],length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16"/>
          <p:cNvSpPr/>
          <p:nvPr/>
        </p:nvSpPr>
        <p:spPr>
          <a:xfrm>
            <a:off x="2516288" y="2152275"/>
            <a:ext cx="1431900" cy="5727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 T[k]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16"/>
          <p:cNvSpPr/>
          <p:nvPr/>
        </p:nvSpPr>
        <p:spPr>
          <a:xfrm>
            <a:off x="6881463" y="4246025"/>
            <a:ext cx="1994400" cy="4002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k=i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16"/>
          <p:cNvSpPr/>
          <p:nvPr/>
        </p:nvSpPr>
        <p:spPr>
          <a:xfrm>
            <a:off x="6881463" y="2238525"/>
            <a:ext cx="1994400" cy="4002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T[i]=max(T[i-1]+A[i],0)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6"/>
          <p:cNvSpPr/>
          <p:nvPr/>
        </p:nvSpPr>
        <p:spPr>
          <a:xfrm>
            <a:off x="268125" y="943513"/>
            <a:ext cx="1431918" cy="572724"/>
          </a:xfrm>
          <a:prstGeom prst="flowChartTermina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6"/>
          <p:cNvSpPr/>
          <p:nvPr/>
        </p:nvSpPr>
        <p:spPr>
          <a:xfrm>
            <a:off x="268125" y="2152263"/>
            <a:ext cx="1431918" cy="572724"/>
          </a:xfrm>
          <a:prstGeom prst="flowChartTermina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6"/>
          <p:cNvSpPr/>
          <p:nvPr/>
        </p:nvSpPr>
        <p:spPr>
          <a:xfrm>
            <a:off x="4488988" y="2043675"/>
            <a:ext cx="1859200" cy="789900"/>
          </a:xfrm>
          <a:prstGeom prst="flowChartDecision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i&lt;=length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6"/>
          <p:cNvSpPr/>
          <p:nvPr/>
        </p:nvSpPr>
        <p:spPr>
          <a:xfrm>
            <a:off x="6949063" y="3047425"/>
            <a:ext cx="1859200" cy="789900"/>
          </a:xfrm>
          <a:prstGeom prst="flowChartDecision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T[i]&gt;T[k]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6"/>
          <p:cNvSpPr txBox="1"/>
          <p:nvPr/>
        </p:nvSpPr>
        <p:spPr>
          <a:xfrm>
            <a:off x="6279488" y="2024600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16"/>
          <p:cNvSpPr txBox="1"/>
          <p:nvPr/>
        </p:nvSpPr>
        <p:spPr>
          <a:xfrm>
            <a:off x="7932288" y="3840575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16"/>
          <p:cNvSpPr txBox="1"/>
          <p:nvPr/>
        </p:nvSpPr>
        <p:spPr>
          <a:xfrm>
            <a:off x="6279488" y="3034288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6"/>
          <p:cNvSpPr txBox="1"/>
          <p:nvPr/>
        </p:nvSpPr>
        <p:spPr>
          <a:xfrm>
            <a:off x="3955350" y="2024600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95" name="Google Shape;595;p16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596" name="Google Shape;596;p16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zh-TW" sz="1400" u="sng" cap="none" strike="noStrike">
                          <a:solidFill>
                            <a:srgbClr val="FF0000"/>
                          </a:solidFill>
                        </a:rPr>
                        <a:t>6</a:t>
                      </a:r>
                      <a:endParaRPr b="1" sz="1400" u="sng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597" name="Google Shape;597;p16"/>
          <p:cNvSpPr/>
          <p:nvPr/>
        </p:nvSpPr>
        <p:spPr>
          <a:xfrm>
            <a:off x="3332425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6"/>
          <p:cNvSpPr/>
          <p:nvPr/>
        </p:nvSpPr>
        <p:spPr>
          <a:xfrm>
            <a:off x="4626150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 sz="3600"/>
              <a:t>分工表</a:t>
            </a:r>
            <a:endParaRPr sz="3600"/>
          </a:p>
        </p:txBody>
      </p:sp>
      <p:sp>
        <p:nvSpPr>
          <p:cNvPr id="604" name="Google Shape;604;p1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2400"/>
              <a:t>張薷云：報告元帥大將軍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zh-TW" sz="2400"/>
              <a:t>顏紹同：簡報框架工程師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zh-TW" sz="2400"/>
              <a:t>黃鉦鈞：古籍資料搜查長</a:t>
            </a:r>
            <a:endParaRPr sz="2400"/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 sz="3600"/>
              <a:t>參考資料</a:t>
            </a:r>
            <a:endParaRPr b="1" sz="3600"/>
          </a:p>
        </p:txBody>
      </p:sp>
      <p:sp>
        <p:nvSpPr>
          <p:cNvPr id="610" name="Google Shape;610;p1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u="sng"/>
              <a:t>最大連續子續序列和-動態規劃(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https://blog.csdn.net/weixin_44312186/article/details/88785561</a:t>
            </a:r>
            <a:r>
              <a:rPr lang="zh-TW" u="sng"/>
              <a:t>)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zh-TW"/>
              <a:t>THANKS</a:t>
            </a:r>
            <a:endParaRPr b="1"/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 txBox="1"/>
          <p:nvPr>
            <p:ph idx="1" type="body"/>
          </p:nvPr>
        </p:nvSpPr>
        <p:spPr>
          <a:xfrm>
            <a:off x="311700" y="1152475"/>
            <a:ext cx="8520600" cy="3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b="1" lang="zh-TW" sz="3000">
                <a:latin typeface="Times New Roman"/>
                <a:ea typeface="Times New Roman"/>
                <a:cs typeface="Times New Roman"/>
                <a:sym typeface="Times New Roman"/>
              </a:rPr>
              <a:t>H. 設計最大連續可空子序列和動態規劃演算法。</a:t>
            </a:r>
            <a:endParaRPr b="1" sz="3000"/>
          </a:p>
        </p:txBody>
      </p:sp>
      <p:sp>
        <p:nvSpPr>
          <p:cNvPr id="168" name="Google Shape;168;p2"/>
          <p:cNvSpPr txBox="1"/>
          <p:nvPr>
            <p:ph type="title"/>
          </p:nvPr>
        </p:nvSpPr>
        <p:spPr>
          <a:xfrm>
            <a:off x="39882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 sz="3600"/>
              <a:t>題目</a:t>
            </a:r>
            <a:endParaRPr b="1" sz="3600"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/>
          <p:nvPr>
            <p:ph idx="1" type="body"/>
          </p:nvPr>
        </p:nvSpPr>
        <p:spPr>
          <a:xfrm>
            <a:off x="398825" y="1326000"/>
            <a:ext cx="8520600" cy="3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zh-TW" sz="1800">
                <a:latin typeface="Microsoft Yahei"/>
                <a:ea typeface="Microsoft Yahei"/>
                <a:cs typeface="Microsoft Yahei"/>
                <a:sym typeface="Microsoft Yahei"/>
              </a:rPr>
              <a:t>有兩種情況，當前i-1個數的和大於0時，那麼前i個數的最大連續子序列和為sum+a[i]；當前i-1個數的和小於0時 ，前i個數的和為a[i]。</a:t>
            </a:r>
            <a:r>
              <a:rPr b="1" lang="zh-TW" sz="1800">
                <a:latin typeface="Microsoft Yahei"/>
                <a:ea typeface="Microsoft Yahei"/>
                <a:cs typeface="Microsoft Yahei"/>
                <a:sym typeface="Microsoft Yahei"/>
              </a:rPr>
              <a:t>這就類似0/1背包的動態規劃問題。</a:t>
            </a:r>
            <a:r>
              <a:rPr lang="zh-TW" sz="1800">
                <a:latin typeface="Microsoft Yahei"/>
                <a:ea typeface="Microsoft Yahei"/>
                <a:cs typeface="Microsoft Yahei"/>
                <a:sym typeface="Microsoft Yahei"/>
              </a:rPr>
              <a:t>所以前i+1個數的最大連續子序列和為：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zh-TW" sz="1800">
                <a:latin typeface="Microsoft Yahei"/>
                <a:ea typeface="Microsoft Yahei"/>
                <a:cs typeface="Microsoft Yahei"/>
                <a:sym typeface="Microsoft Yahei"/>
              </a:rPr>
              <a:t>當(1~i-1) sum&gt;0時 =&gt; sum+a[i]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zh-TW" sz="1800">
                <a:latin typeface="Microsoft Yahei"/>
                <a:ea typeface="Microsoft Yahei"/>
                <a:cs typeface="Microsoft Yahei"/>
                <a:sym typeface="Microsoft Yahei"/>
              </a:rPr>
              <a:t>當(1~i-1) sum&lt;0時 =&gt; a[i]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zh-TW" sz="1800">
                <a:latin typeface="Microsoft Yahei"/>
                <a:ea typeface="Microsoft Yahei"/>
                <a:cs typeface="Microsoft Yahei"/>
                <a:sym typeface="Microsoft Yahei"/>
              </a:rPr>
              <a:t>如此遞推狀態轉換方程就可以建立了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3"/>
          <p:cNvSpPr txBox="1"/>
          <p:nvPr>
            <p:ph type="title"/>
          </p:nvPr>
        </p:nvSpPr>
        <p:spPr>
          <a:xfrm>
            <a:off x="39882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 sz="3600"/>
              <a:t>分析</a:t>
            </a:r>
            <a:endParaRPr b="1" sz="3600"/>
          </a:p>
        </p:txBody>
      </p:sp>
      <p:sp>
        <p:nvSpPr>
          <p:cNvPr id="175" name="Google Shape;175;p3"/>
          <p:cNvSpPr txBox="1"/>
          <p:nvPr>
            <p:ph idx="1" type="body"/>
          </p:nvPr>
        </p:nvSpPr>
        <p:spPr>
          <a:xfrm>
            <a:off x="311700" y="831025"/>
            <a:ext cx="8520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b="1" lang="zh-TW" sz="3000">
                <a:latin typeface="Times New Roman"/>
                <a:ea typeface="Times New Roman"/>
                <a:cs typeface="Times New Roman"/>
                <a:sym typeface="Times New Roman"/>
              </a:rPr>
              <a:t>H. 設計最大連續可空子序列和動態規劃演算法。</a:t>
            </a:r>
            <a:endParaRPr b="1"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"/>
          <p:cNvSpPr txBox="1"/>
          <p:nvPr>
            <p:ph idx="1" type="body"/>
          </p:nvPr>
        </p:nvSpPr>
        <p:spPr>
          <a:xfrm>
            <a:off x="311700" y="1152475"/>
            <a:ext cx="8520600" cy="3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2400"/>
              <a:t>Input: sequence of numbers A,length of numbers n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2400"/>
              <a:t>Output: the maximum subsequence sum T[k]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2400"/>
              <a:t>1.k&lt;-0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2400"/>
              <a:t>2.T[0]&lt;-0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2400"/>
              <a:t>3.for I &lt;- 1 to n do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2400"/>
              <a:t>4.	T[i] &lt;- max(0,T[i-1]+A[i])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2400"/>
              <a:t>5.	if T[i]&gt;T[k] then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2400"/>
              <a:t>6.		k&lt;- i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2400"/>
              <a:t>7.return T[k]</a:t>
            </a:r>
            <a:endParaRPr sz="2400"/>
          </a:p>
        </p:txBody>
      </p:sp>
      <p:pic>
        <p:nvPicPr>
          <p:cNvPr id="181" name="Google Shape;18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7050" y="1983975"/>
            <a:ext cx="3048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"/>
          <p:cNvSpPr txBox="1"/>
          <p:nvPr>
            <p:ph type="title"/>
          </p:nvPr>
        </p:nvSpPr>
        <p:spPr>
          <a:xfrm>
            <a:off x="39882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 sz="3600"/>
              <a:t>虛擬碼</a:t>
            </a:r>
            <a:endParaRPr b="1"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 sz="3600"/>
              <a:t>流程圖</a:t>
            </a:r>
            <a:endParaRPr b="1" sz="3600"/>
          </a:p>
        </p:txBody>
      </p:sp>
      <p:cxnSp>
        <p:nvCxnSpPr>
          <p:cNvPr id="188" name="Google Shape;188;p5"/>
          <p:cNvCxnSpPr>
            <a:stCxn id="189" idx="3"/>
            <a:endCxn id="190" idx="1"/>
          </p:cNvCxnSpPr>
          <p:nvPr/>
        </p:nvCxnSpPr>
        <p:spPr>
          <a:xfrm>
            <a:off x="1700043" y="1552150"/>
            <a:ext cx="816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1" name="Google Shape;191;p5"/>
          <p:cNvCxnSpPr>
            <a:stCxn id="190" idx="3"/>
            <a:endCxn id="192" idx="1"/>
          </p:cNvCxnSpPr>
          <p:nvPr/>
        </p:nvCxnSpPr>
        <p:spPr>
          <a:xfrm flipH="1" rot="10800000">
            <a:off x="3948188" y="1547650"/>
            <a:ext cx="754500" cy="45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3" name="Google Shape;193;p5"/>
          <p:cNvCxnSpPr>
            <a:stCxn id="192" idx="2"/>
            <a:endCxn id="194" idx="0"/>
          </p:cNvCxnSpPr>
          <p:nvPr/>
        </p:nvCxnSpPr>
        <p:spPr>
          <a:xfrm>
            <a:off x="5418588" y="1967800"/>
            <a:ext cx="0" cy="398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5" name="Google Shape;195;p5"/>
          <p:cNvCxnSpPr>
            <a:stCxn id="194" idx="3"/>
            <a:endCxn id="196" idx="1"/>
          </p:cNvCxnSpPr>
          <p:nvPr/>
        </p:nvCxnSpPr>
        <p:spPr>
          <a:xfrm>
            <a:off x="6348188" y="2760900"/>
            <a:ext cx="5334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7" name="Google Shape;197;p5"/>
          <p:cNvCxnSpPr>
            <a:stCxn id="196" idx="2"/>
            <a:endCxn id="198" idx="0"/>
          </p:cNvCxnSpPr>
          <p:nvPr/>
        </p:nvCxnSpPr>
        <p:spPr>
          <a:xfrm>
            <a:off x="7878663" y="2961000"/>
            <a:ext cx="0" cy="408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9" name="Google Shape;199;p5"/>
          <p:cNvCxnSpPr>
            <a:stCxn id="198" idx="2"/>
            <a:endCxn id="200" idx="0"/>
          </p:cNvCxnSpPr>
          <p:nvPr/>
        </p:nvCxnSpPr>
        <p:spPr>
          <a:xfrm>
            <a:off x="7878663" y="4159600"/>
            <a:ext cx="0" cy="408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1" name="Google Shape;201;p5"/>
          <p:cNvCxnSpPr>
            <a:stCxn id="198" idx="1"/>
            <a:endCxn id="202" idx="3"/>
          </p:cNvCxnSpPr>
          <p:nvPr/>
        </p:nvCxnSpPr>
        <p:spPr>
          <a:xfrm rot="10800000">
            <a:off x="6134563" y="3755650"/>
            <a:ext cx="814500" cy="90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3" name="Google Shape;203;p5"/>
          <p:cNvCxnSpPr>
            <a:stCxn id="202" idx="0"/>
            <a:endCxn id="194" idx="2"/>
          </p:cNvCxnSpPr>
          <p:nvPr/>
        </p:nvCxnSpPr>
        <p:spPr>
          <a:xfrm rot="10800000">
            <a:off x="5418588" y="3155900"/>
            <a:ext cx="0" cy="398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4" name="Google Shape;204;p5"/>
          <p:cNvCxnSpPr>
            <a:stCxn id="194" idx="1"/>
            <a:endCxn id="205" idx="3"/>
          </p:cNvCxnSpPr>
          <p:nvPr/>
        </p:nvCxnSpPr>
        <p:spPr>
          <a:xfrm rot="10800000">
            <a:off x="3948088" y="2760900"/>
            <a:ext cx="5409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6" name="Google Shape;206;p5"/>
          <p:cNvCxnSpPr>
            <a:stCxn id="205" idx="1"/>
            <a:endCxn id="207" idx="3"/>
          </p:cNvCxnSpPr>
          <p:nvPr/>
        </p:nvCxnSpPr>
        <p:spPr>
          <a:xfrm rot="10800000">
            <a:off x="1699988" y="2760900"/>
            <a:ext cx="816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8" name="Google Shape;208;p5"/>
          <p:cNvCxnSpPr>
            <a:stCxn id="200" idx="1"/>
            <a:endCxn id="202" idx="2"/>
          </p:cNvCxnSpPr>
          <p:nvPr/>
        </p:nvCxnSpPr>
        <p:spPr>
          <a:xfrm rot="10800000">
            <a:off x="5418663" y="3957500"/>
            <a:ext cx="1462800" cy="810900"/>
          </a:xfrm>
          <a:prstGeom prst="bentConnector2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2" name="Google Shape;202;p5"/>
          <p:cNvSpPr/>
          <p:nvPr/>
        </p:nvSpPr>
        <p:spPr>
          <a:xfrm>
            <a:off x="4702638" y="3554000"/>
            <a:ext cx="1431900" cy="4035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i++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"/>
          <p:cNvSpPr/>
          <p:nvPr/>
        </p:nvSpPr>
        <p:spPr>
          <a:xfrm>
            <a:off x="4702638" y="1127800"/>
            <a:ext cx="1431900" cy="8400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k=0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T[0]=0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i=1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5"/>
          <p:cNvSpPr/>
          <p:nvPr/>
        </p:nvSpPr>
        <p:spPr>
          <a:xfrm>
            <a:off x="2516288" y="1265800"/>
            <a:ext cx="1431900" cy="5727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A[],length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"/>
          <p:cNvSpPr/>
          <p:nvPr/>
        </p:nvSpPr>
        <p:spPr>
          <a:xfrm>
            <a:off x="2516288" y="2474550"/>
            <a:ext cx="1431900" cy="5727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 T[k]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5"/>
          <p:cNvSpPr/>
          <p:nvPr/>
        </p:nvSpPr>
        <p:spPr>
          <a:xfrm>
            <a:off x="6881463" y="4568300"/>
            <a:ext cx="1994400" cy="4002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k=i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"/>
          <p:cNvSpPr/>
          <p:nvPr/>
        </p:nvSpPr>
        <p:spPr>
          <a:xfrm>
            <a:off x="6881463" y="2560800"/>
            <a:ext cx="1994400" cy="4002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T[i]=max(T[i-1]+A[i],0)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268125" y="1265788"/>
            <a:ext cx="1431918" cy="572724"/>
          </a:xfrm>
          <a:prstGeom prst="flowChartTermina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5"/>
          <p:cNvSpPr/>
          <p:nvPr/>
        </p:nvSpPr>
        <p:spPr>
          <a:xfrm>
            <a:off x="268125" y="2474538"/>
            <a:ext cx="1431918" cy="572724"/>
          </a:xfrm>
          <a:prstGeom prst="flowChartTermina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5"/>
          <p:cNvSpPr/>
          <p:nvPr/>
        </p:nvSpPr>
        <p:spPr>
          <a:xfrm>
            <a:off x="4488988" y="2365950"/>
            <a:ext cx="1859200" cy="789900"/>
          </a:xfrm>
          <a:prstGeom prst="flowChartDecision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i&lt;=length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"/>
          <p:cNvSpPr/>
          <p:nvPr/>
        </p:nvSpPr>
        <p:spPr>
          <a:xfrm>
            <a:off x="6949063" y="3369700"/>
            <a:ext cx="1859200" cy="789900"/>
          </a:xfrm>
          <a:prstGeom prst="flowChartDecision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T[i]&gt;T[k]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5"/>
          <p:cNvSpPr txBox="1"/>
          <p:nvPr/>
        </p:nvSpPr>
        <p:spPr>
          <a:xfrm>
            <a:off x="6279488" y="2346875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5"/>
          <p:cNvSpPr txBox="1"/>
          <p:nvPr/>
        </p:nvSpPr>
        <p:spPr>
          <a:xfrm>
            <a:off x="7828963" y="4162850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5"/>
          <p:cNvSpPr txBox="1"/>
          <p:nvPr/>
        </p:nvSpPr>
        <p:spPr>
          <a:xfrm>
            <a:off x="6279488" y="3356563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5"/>
          <p:cNvSpPr txBox="1"/>
          <p:nvPr/>
        </p:nvSpPr>
        <p:spPr>
          <a:xfrm>
            <a:off x="3955350" y="2346875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"/>
          <p:cNvSpPr txBox="1"/>
          <p:nvPr>
            <p:ph type="title"/>
          </p:nvPr>
        </p:nvSpPr>
        <p:spPr>
          <a:xfrm>
            <a:off x="39882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 sz="3600"/>
              <a:t>範例:輸入(-2, 1, -3, 4, -1, 2, 1, -5, 4)</a:t>
            </a:r>
            <a:endParaRPr b="1"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6"/>
          <p:cNvCxnSpPr>
            <a:stCxn id="219" idx="3"/>
            <a:endCxn id="220" idx="1"/>
          </p:cNvCxnSpPr>
          <p:nvPr/>
        </p:nvCxnSpPr>
        <p:spPr>
          <a:xfrm>
            <a:off x="1700043" y="1229875"/>
            <a:ext cx="816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21" name="Google Shape;221;p6"/>
          <p:cNvCxnSpPr>
            <a:stCxn id="220" idx="3"/>
            <a:endCxn id="222" idx="1"/>
          </p:cNvCxnSpPr>
          <p:nvPr/>
        </p:nvCxnSpPr>
        <p:spPr>
          <a:xfrm flipH="1" rot="10800000">
            <a:off x="3948188" y="1225375"/>
            <a:ext cx="754500" cy="45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3" name="Google Shape;223;p6"/>
          <p:cNvCxnSpPr>
            <a:stCxn id="222" idx="2"/>
            <a:endCxn id="224" idx="0"/>
          </p:cNvCxnSpPr>
          <p:nvPr/>
        </p:nvCxnSpPr>
        <p:spPr>
          <a:xfrm>
            <a:off x="5418588" y="1645525"/>
            <a:ext cx="0" cy="398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5" name="Google Shape;225;p6"/>
          <p:cNvCxnSpPr>
            <a:stCxn id="224" idx="3"/>
            <a:endCxn id="226" idx="1"/>
          </p:cNvCxnSpPr>
          <p:nvPr/>
        </p:nvCxnSpPr>
        <p:spPr>
          <a:xfrm>
            <a:off x="6348188" y="2438625"/>
            <a:ext cx="5334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7" name="Google Shape;227;p6"/>
          <p:cNvCxnSpPr>
            <a:stCxn id="226" idx="2"/>
            <a:endCxn id="228" idx="0"/>
          </p:cNvCxnSpPr>
          <p:nvPr/>
        </p:nvCxnSpPr>
        <p:spPr>
          <a:xfrm>
            <a:off x="7878663" y="2638725"/>
            <a:ext cx="0" cy="408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9" name="Google Shape;229;p6"/>
          <p:cNvCxnSpPr>
            <a:stCxn id="228" idx="2"/>
            <a:endCxn id="230" idx="0"/>
          </p:cNvCxnSpPr>
          <p:nvPr/>
        </p:nvCxnSpPr>
        <p:spPr>
          <a:xfrm>
            <a:off x="7878663" y="3837325"/>
            <a:ext cx="0" cy="408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1" name="Google Shape;231;p6"/>
          <p:cNvCxnSpPr>
            <a:stCxn id="228" idx="1"/>
            <a:endCxn id="232" idx="3"/>
          </p:cNvCxnSpPr>
          <p:nvPr/>
        </p:nvCxnSpPr>
        <p:spPr>
          <a:xfrm rot="10800000">
            <a:off x="6134563" y="3433375"/>
            <a:ext cx="814500" cy="90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3" name="Google Shape;233;p6"/>
          <p:cNvCxnSpPr>
            <a:stCxn id="232" idx="0"/>
            <a:endCxn id="224" idx="2"/>
          </p:cNvCxnSpPr>
          <p:nvPr/>
        </p:nvCxnSpPr>
        <p:spPr>
          <a:xfrm rot="10800000">
            <a:off x="5418588" y="2833625"/>
            <a:ext cx="0" cy="398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4" name="Google Shape;234;p6"/>
          <p:cNvCxnSpPr>
            <a:stCxn id="224" idx="1"/>
            <a:endCxn id="235" idx="3"/>
          </p:cNvCxnSpPr>
          <p:nvPr/>
        </p:nvCxnSpPr>
        <p:spPr>
          <a:xfrm rot="10800000">
            <a:off x="3948088" y="2438625"/>
            <a:ext cx="5409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6" name="Google Shape;236;p6"/>
          <p:cNvCxnSpPr>
            <a:stCxn id="235" idx="1"/>
            <a:endCxn id="237" idx="3"/>
          </p:cNvCxnSpPr>
          <p:nvPr/>
        </p:nvCxnSpPr>
        <p:spPr>
          <a:xfrm rot="10800000">
            <a:off x="1699988" y="2438625"/>
            <a:ext cx="816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8" name="Google Shape;238;p6"/>
          <p:cNvCxnSpPr>
            <a:stCxn id="230" idx="1"/>
            <a:endCxn id="232" idx="2"/>
          </p:cNvCxnSpPr>
          <p:nvPr/>
        </p:nvCxnSpPr>
        <p:spPr>
          <a:xfrm rot="10800000">
            <a:off x="5418663" y="3635225"/>
            <a:ext cx="1462800" cy="810900"/>
          </a:xfrm>
          <a:prstGeom prst="bentConnector2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2" name="Google Shape;232;p6"/>
          <p:cNvSpPr/>
          <p:nvPr/>
        </p:nvSpPr>
        <p:spPr>
          <a:xfrm>
            <a:off x="4702638" y="3231725"/>
            <a:ext cx="1431900" cy="4035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i++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6"/>
          <p:cNvSpPr/>
          <p:nvPr/>
        </p:nvSpPr>
        <p:spPr>
          <a:xfrm>
            <a:off x="4702638" y="805525"/>
            <a:ext cx="1431900" cy="8400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k=0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T[0]=0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i=1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6"/>
          <p:cNvSpPr/>
          <p:nvPr/>
        </p:nvSpPr>
        <p:spPr>
          <a:xfrm>
            <a:off x="2516288" y="943525"/>
            <a:ext cx="1431900" cy="5727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A[],length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6"/>
          <p:cNvSpPr/>
          <p:nvPr/>
        </p:nvSpPr>
        <p:spPr>
          <a:xfrm>
            <a:off x="2516288" y="2152275"/>
            <a:ext cx="1431900" cy="5727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 T[k]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6"/>
          <p:cNvSpPr/>
          <p:nvPr/>
        </p:nvSpPr>
        <p:spPr>
          <a:xfrm>
            <a:off x="6881463" y="4246025"/>
            <a:ext cx="1994400" cy="4002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k=i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6"/>
          <p:cNvSpPr/>
          <p:nvPr/>
        </p:nvSpPr>
        <p:spPr>
          <a:xfrm>
            <a:off x="6881463" y="2238525"/>
            <a:ext cx="1994400" cy="4002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T[i]=max(T[i-1]+A[i],0)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6"/>
          <p:cNvSpPr/>
          <p:nvPr/>
        </p:nvSpPr>
        <p:spPr>
          <a:xfrm>
            <a:off x="268125" y="943513"/>
            <a:ext cx="1431918" cy="572724"/>
          </a:xfrm>
          <a:prstGeom prst="flowChartTermina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6"/>
          <p:cNvSpPr/>
          <p:nvPr/>
        </p:nvSpPr>
        <p:spPr>
          <a:xfrm>
            <a:off x="268125" y="2152263"/>
            <a:ext cx="1431918" cy="572724"/>
          </a:xfrm>
          <a:prstGeom prst="flowChartTermina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6"/>
          <p:cNvSpPr/>
          <p:nvPr/>
        </p:nvSpPr>
        <p:spPr>
          <a:xfrm>
            <a:off x="4488988" y="2043675"/>
            <a:ext cx="1859200" cy="789900"/>
          </a:xfrm>
          <a:prstGeom prst="flowChartDecision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i&lt;=length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6"/>
          <p:cNvSpPr/>
          <p:nvPr/>
        </p:nvSpPr>
        <p:spPr>
          <a:xfrm>
            <a:off x="6949063" y="3047425"/>
            <a:ext cx="1859200" cy="789900"/>
          </a:xfrm>
          <a:prstGeom prst="flowChartDecision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T[i]&gt;T[k]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"/>
          <p:cNvSpPr txBox="1"/>
          <p:nvPr/>
        </p:nvSpPr>
        <p:spPr>
          <a:xfrm>
            <a:off x="6279488" y="2024600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6"/>
          <p:cNvSpPr txBox="1"/>
          <p:nvPr/>
        </p:nvSpPr>
        <p:spPr>
          <a:xfrm>
            <a:off x="7932288" y="3840575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6"/>
          <p:cNvSpPr txBox="1"/>
          <p:nvPr/>
        </p:nvSpPr>
        <p:spPr>
          <a:xfrm>
            <a:off x="6279488" y="3034288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 txBox="1"/>
          <p:nvPr/>
        </p:nvSpPr>
        <p:spPr>
          <a:xfrm>
            <a:off x="3955350" y="2024600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Google Shape;247;p7"/>
          <p:cNvCxnSpPr>
            <a:stCxn id="248" idx="3"/>
            <a:endCxn id="249" idx="1"/>
          </p:cNvCxnSpPr>
          <p:nvPr/>
        </p:nvCxnSpPr>
        <p:spPr>
          <a:xfrm>
            <a:off x="1700043" y="1229875"/>
            <a:ext cx="816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50" name="Google Shape;250;p7"/>
          <p:cNvCxnSpPr>
            <a:stCxn id="249" idx="3"/>
            <a:endCxn id="251" idx="1"/>
          </p:cNvCxnSpPr>
          <p:nvPr/>
        </p:nvCxnSpPr>
        <p:spPr>
          <a:xfrm flipH="1" rot="10800000">
            <a:off x="3948188" y="1225375"/>
            <a:ext cx="754500" cy="45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2" name="Google Shape;252;p7"/>
          <p:cNvCxnSpPr>
            <a:stCxn id="251" idx="2"/>
            <a:endCxn id="253" idx="0"/>
          </p:cNvCxnSpPr>
          <p:nvPr/>
        </p:nvCxnSpPr>
        <p:spPr>
          <a:xfrm>
            <a:off x="5418588" y="1645525"/>
            <a:ext cx="0" cy="398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4" name="Google Shape;254;p7"/>
          <p:cNvCxnSpPr>
            <a:stCxn id="253" idx="3"/>
            <a:endCxn id="255" idx="1"/>
          </p:cNvCxnSpPr>
          <p:nvPr/>
        </p:nvCxnSpPr>
        <p:spPr>
          <a:xfrm>
            <a:off x="6348188" y="2438625"/>
            <a:ext cx="5334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6" name="Google Shape;256;p7"/>
          <p:cNvCxnSpPr>
            <a:stCxn id="255" idx="2"/>
            <a:endCxn id="257" idx="0"/>
          </p:cNvCxnSpPr>
          <p:nvPr/>
        </p:nvCxnSpPr>
        <p:spPr>
          <a:xfrm>
            <a:off x="7878663" y="2638725"/>
            <a:ext cx="0" cy="408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" name="Google Shape;258;p7"/>
          <p:cNvCxnSpPr>
            <a:stCxn id="257" idx="2"/>
            <a:endCxn id="259" idx="0"/>
          </p:cNvCxnSpPr>
          <p:nvPr/>
        </p:nvCxnSpPr>
        <p:spPr>
          <a:xfrm>
            <a:off x="7878663" y="3837325"/>
            <a:ext cx="0" cy="408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0" name="Google Shape;260;p7"/>
          <p:cNvCxnSpPr>
            <a:stCxn id="257" idx="1"/>
            <a:endCxn id="261" idx="3"/>
          </p:cNvCxnSpPr>
          <p:nvPr/>
        </p:nvCxnSpPr>
        <p:spPr>
          <a:xfrm rot="10800000">
            <a:off x="6134563" y="3433375"/>
            <a:ext cx="814500" cy="90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2" name="Google Shape;262;p7"/>
          <p:cNvCxnSpPr>
            <a:stCxn id="261" idx="0"/>
            <a:endCxn id="253" idx="2"/>
          </p:cNvCxnSpPr>
          <p:nvPr/>
        </p:nvCxnSpPr>
        <p:spPr>
          <a:xfrm rot="10800000">
            <a:off x="5418588" y="2833625"/>
            <a:ext cx="0" cy="398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3" name="Google Shape;263;p7"/>
          <p:cNvCxnSpPr>
            <a:stCxn id="253" idx="1"/>
            <a:endCxn id="264" idx="3"/>
          </p:cNvCxnSpPr>
          <p:nvPr/>
        </p:nvCxnSpPr>
        <p:spPr>
          <a:xfrm rot="10800000">
            <a:off x="3948088" y="2438625"/>
            <a:ext cx="5409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5" name="Google Shape;265;p7"/>
          <p:cNvCxnSpPr>
            <a:stCxn id="264" idx="1"/>
            <a:endCxn id="266" idx="3"/>
          </p:cNvCxnSpPr>
          <p:nvPr/>
        </p:nvCxnSpPr>
        <p:spPr>
          <a:xfrm rot="10800000">
            <a:off x="1699988" y="2438625"/>
            <a:ext cx="816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7" name="Google Shape;267;p7"/>
          <p:cNvCxnSpPr>
            <a:stCxn id="259" idx="1"/>
            <a:endCxn id="261" idx="2"/>
          </p:cNvCxnSpPr>
          <p:nvPr/>
        </p:nvCxnSpPr>
        <p:spPr>
          <a:xfrm rot="10800000">
            <a:off x="5418663" y="3635225"/>
            <a:ext cx="1462800" cy="810900"/>
          </a:xfrm>
          <a:prstGeom prst="bentConnector2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1" name="Google Shape;261;p7"/>
          <p:cNvSpPr/>
          <p:nvPr/>
        </p:nvSpPr>
        <p:spPr>
          <a:xfrm>
            <a:off x="4702638" y="3231725"/>
            <a:ext cx="1431900" cy="4035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i++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7"/>
          <p:cNvSpPr/>
          <p:nvPr/>
        </p:nvSpPr>
        <p:spPr>
          <a:xfrm>
            <a:off x="4702638" y="805525"/>
            <a:ext cx="1431900" cy="8400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k=0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T[0]=0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i=1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7"/>
          <p:cNvSpPr/>
          <p:nvPr/>
        </p:nvSpPr>
        <p:spPr>
          <a:xfrm>
            <a:off x="2516288" y="943525"/>
            <a:ext cx="1431900" cy="5727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A[],length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7"/>
          <p:cNvSpPr/>
          <p:nvPr/>
        </p:nvSpPr>
        <p:spPr>
          <a:xfrm>
            <a:off x="2516288" y="2152275"/>
            <a:ext cx="1431900" cy="5727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 T[k]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7"/>
          <p:cNvSpPr/>
          <p:nvPr/>
        </p:nvSpPr>
        <p:spPr>
          <a:xfrm>
            <a:off x="6881463" y="4246025"/>
            <a:ext cx="1994400" cy="4002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k=i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7"/>
          <p:cNvSpPr/>
          <p:nvPr/>
        </p:nvSpPr>
        <p:spPr>
          <a:xfrm>
            <a:off x="6881463" y="2238525"/>
            <a:ext cx="1994400" cy="4002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T[i]=max(T[i-1]+A[i],0)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7"/>
          <p:cNvSpPr/>
          <p:nvPr/>
        </p:nvSpPr>
        <p:spPr>
          <a:xfrm>
            <a:off x="268125" y="943513"/>
            <a:ext cx="1431918" cy="572724"/>
          </a:xfrm>
          <a:prstGeom prst="flowChartTermina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7"/>
          <p:cNvSpPr/>
          <p:nvPr/>
        </p:nvSpPr>
        <p:spPr>
          <a:xfrm>
            <a:off x="268125" y="2152263"/>
            <a:ext cx="1431918" cy="572724"/>
          </a:xfrm>
          <a:prstGeom prst="flowChartTermina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7"/>
          <p:cNvSpPr/>
          <p:nvPr/>
        </p:nvSpPr>
        <p:spPr>
          <a:xfrm>
            <a:off x="4488988" y="2043675"/>
            <a:ext cx="1859200" cy="789900"/>
          </a:xfrm>
          <a:prstGeom prst="flowChartDecision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i&lt;=length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7"/>
          <p:cNvSpPr/>
          <p:nvPr/>
        </p:nvSpPr>
        <p:spPr>
          <a:xfrm>
            <a:off x="6949063" y="3047425"/>
            <a:ext cx="1859200" cy="789900"/>
          </a:xfrm>
          <a:prstGeom prst="flowChartDecision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T[i]&gt;T[k]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7"/>
          <p:cNvSpPr txBox="1"/>
          <p:nvPr/>
        </p:nvSpPr>
        <p:spPr>
          <a:xfrm>
            <a:off x="6279488" y="2024600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"/>
          <p:cNvSpPr txBox="1"/>
          <p:nvPr/>
        </p:nvSpPr>
        <p:spPr>
          <a:xfrm>
            <a:off x="7932288" y="3840575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7"/>
          <p:cNvSpPr txBox="1"/>
          <p:nvPr/>
        </p:nvSpPr>
        <p:spPr>
          <a:xfrm>
            <a:off x="6279488" y="3034288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7"/>
          <p:cNvSpPr txBox="1"/>
          <p:nvPr/>
        </p:nvSpPr>
        <p:spPr>
          <a:xfrm>
            <a:off x="3955350" y="2024600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2" name="Google Shape;272;p7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73" name="Google Shape;273;p7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74" name="Google Shape;274;p7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275" name="Google Shape;275;p7"/>
          <p:cNvSpPr/>
          <p:nvPr/>
        </p:nvSpPr>
        <p:spPr>
          <a:xfrm>
            <a:off x="984925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7"/>
          <p:cNvSpPr/>
          <p:nvPr/>
        </p:nvSpPr>
        <p:spPr>
          <a:xfrm>
            <a:off x="612025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7"/>
          <p:cNvSpPr/>
          <p:nvPr/>
        </p:nvSpPr>
        <p:spPr>
          <a:xfrm>
            <a:off x="1434025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8"/>
          <p:cNvCxnSpPr>
            <a:stCxn id="283" idx="3"/>
            <a:endCxn id="284" idx="1"/>
          </p:cNvCxnSpPr>
          <p:nvPr/>
        </p:nvCxnSpPr>
        <p:spPr>
          <a:xfrm>
            <a:off x="1700043" y="1229875"/>
            <a:ext cx="816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5" name="Google Shape;285;p8"/>
          <p:cNvCxnSpPr>
            <a:stCxn id="284" idx="3"/>
            <a:endCxn id="286" idx="1"/>
          </p:cNvCxnSpPr>
          <p:nvPr/>
        </p:nvCxnSpPr>
        <p:spPr>
          <a:xfrm flipH="1" rot="10800000">
            <a:off x="3948188" y="1225375"/>
            <a:ext cx="754500" cy="45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7" name="Google Shape;287;p8"/>
          <p:cNvCxnSpPr>
            <a:stCxn id="286" idx="2"/>
            <a:endCxn id="288" idx="0"/>
          </p:cNvCxnSpPr>
          <p:nvPr/>
        </p:nvCxnSpPr>
        <p:spPr>
          <a:xfrm>
            <a:off x="5418588" y="1645525"/>
            <a:ext cx="0" cy="398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9" name="Google Shape;289;p8"/>
          <p:cNvCxnSpPr>
            <a:stCxn id="288" idx="3"/>
            <a:endCxn id="290" idx="1"/>
          </p:cNvCxnSpPr>
          <p:nvPr/>
        </p:nvCxnSpPr>
        <p:spPr>
          <a:xfrm>
            <a:off x="6348188" y="2438625"/>
            <a:ext cx="5334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1" name="Google Shape;291;p8"/>
          <p:cNvCxnSpPr>
            <a:stCxn id="290" idx="2"/>
            <a:endCxn id="292" idx="0"/>
          </p:cNvCxnSpPr>
          <p:nvPr/>
        </p:nvCxnSpPr>
        <p:spPr>
          <a:xfrm>
            <a:off x="7878663" y="2638725"/>
            <a:ext cx="0" cy="408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3" name="Google Shape;293;p8"/>
          <p:cNvCxnSpPr>
            <a:stCxn id="292" idx="2"/>
            <a:endCxn id="294" idx="0"/>
          </p:cNvCxnSpPr>
          <p:nvPr/>
        </p:nvCxnSpPr>
        <p:spPr>
          <a:xfrm>
            <a:off x="7878663" y="3837325"/>
            <a:ext cx="0" cy="408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5" name="Google Shape;295;p8"/>
          <p:cNvCxnSpPr>
            <a:stCxn id="292" idx="1"/>
            <a:endCxn id="296" idx="3"/>
          </p:cNvCxnSpPr>
          <p:nvPr/>
        </p:nvCxnSpPr>
        <p:spPr>
          <a:xfrm rot="10800000">
            <a:off x="6134563" y="3433375"/>
            <a:ext cx="814500" cy="90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7" name="Google Shape;297;p8"/>
          <p:cNvCxnSpPr>
            <a:stCxn id="296" idx="0"/>
            <a:endCxn id="288" idx="2"/>
          </p:cNvCxnSpPr>
          <p:nvPr/>
        </p:nvCxnSpPr>
        <p:spPr>
          <a:xfrm rot="10800000">
            <a:off x="5418588" y="2833625"/>
            <a:ext cx="0" cy="398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8" name="Google Shape;298;p8"/>
          <p:cNvCxnSpPr>
            <a:stCxn id="288" idx="1"/>
            <a:endCxn id="299" idx="3"/>
          </p:cNvCxnSpPr>
          <p:nvPr/>
        </p:nvCxnSpPr>
        <p:spPr>
          <a:xfrm rot="10800000">
            <a:off x="3948088" y="2438625"/>
            <a:ext cx="5409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0" name="Google Shape;300;p8"/>
          <p:cNvCxnSpPr>
            <a:stCxn id="299" idx="1"/>
            <a:endCxn id="301" idx="3"/>
          </p:cNvCxnSpPr>
          <p:nvPr/>
        </p:nvCxnSpPr>
        <p:spPr>
          <a:xfrm rot="10800000">
            <a:off x="1699988" y="2438625"/>
            <a:ext cx="816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2" name="Google Shape;302;p8"/>
          <p:cNvCxnSpPr>
            <a:stCxn id="294" idx="1"/>
            <a:endCxn id="296" idx="2"/>
          </p:cNvCxnSpPr>
          <p:nvPr/>
        </p:nvCxnSpPr>
        <p:spPr>
          <a:xfrm rot="10800000">
            <a:off x="5418663" y="3635225"/>
            <a:ext cx="1462800" cy="810900"/>
          </a:xfrm>
          <a:prstGeom prst="bentConnector2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6" name="Google Shape;296;p8"/>
          <p:cNvSpPr/>
          <p:nvPr/>
        </p:nvSpPr>
        <p:spPr>
          <a:xfrm>
            <a:off x="4702638" y="3231725"/>
            <a:ext cx="1431900" cy="4035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i++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8"/>
          <p:cNvSpPr/>
          <p:nvPr/>
        </p:nvSpPr>
        <p:spPr>
          <a:xfrm>
            <a:off x="4702638" y="805525"/>
            <a:ext cx="1431900" cy="8400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k=0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T[0]=0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i=1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8"/>
          <p:cNvSpPr/>
          <p:nvPr/>
        </p:nvSpPr>
        <p:spPr>
          <a:xfrm>
            <a:off x="2516288" y="943525"/>
            <a:ext cx="1431900" cy="5727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A[],length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8"/>
          <p:cNvSpPr/>
          <p:nvPr/>
        </p:nvSpPr>
        <p:spPr>
          <a:xfrm>
            <a:off x="2516288" y="2152275"/>
            <a:ext cx="1431900" cy="5727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 T[k]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8"/>
          <p:cNvSpPr/>
          <p:nvPr/>
        </p:nvSpPr>
        <p:spPr>
          <a:xfrm>
            <a:off x="6881463" y="4246025"/>
            <a:ext cx="1994400" cy="4002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k=i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8"/>
          <p:cNvSpPr/>
          <p:nvPr/>
        </p:nvSpPr>
        <p:spPr>
          <a:xfrm>
            <a:off x="6881463" y="2238525"/>
            <a:ext cx="1994400" cy="4002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T[i]=max(T[i-1]+A[i],0)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8"/>
          <p:cNvSpPr/>
          <p:nvPr/>
        </p:nvSpPr>
        <p:spPr>
          <a:xfrm>
            <a:off x="268125" y="943513"/>
            <a:ext cx="1431918" cy="572724"/>
          </a:xfrm>
          <a:prstGeom prst="flowChartTermina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8"/>
          <p:cNvSpPr/>
          <p:nvPr/>
        </p:nvSpPr>
        <p:spPr>
          <a:xfrm>
            <a:off x="268125" y="2152263"/>
            <a:ext cx="1431918" cy="572724"/>
          </a:xfrm>
          <a:prstGeom prst="flowChartTermina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8"/>
          <p:cNvSpPr/>
          <p:nvPr/>
        </p:nvSpPr>
        <p:spPr>
          <a:xfrm>
            <a:off x="4488988" y="2043675"/>
            <a:ext cx="1859200" cy="789900"/>
          </a:xfrm>
          <a:prstGeom prst="flowChartDecision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i&lt;=length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8"/>
          <p:cNvSpPr/>
          <p:nvPr/>
        </p:nvSpPr>
        <p:spPr>
          <a:xfrm>
            <a:off x="6949063" y="3047425"/>
            <a:ext cx="1859200" cy="789900"/>
          </a:xfrm>
          <a:prstGeom prst="flowChartDecision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T[i]&gt;T[k]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8"/>
          <p:cNvSpPr txBox="1"/>
          <p:nvPr/>
        </p:nvSpPr>
        <p:spPr>
          <a:xfrm>
            <a:off x="6279488" y="2024600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8"/>
          <p:cNvSpPr txBox="1"/>
          <p:nvPr/>
        </p:nvSpPr>
        <p:spPr>
          <a:xfrm>
            <a:off x="7932288" y="3840575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8"/>
          <p:cNvSpPr txBox="1"/>
          <p:nvPr/>
        </p:nvSpPr>
        <p:spPr>
          <a:xfrm>
            <a:off x="6279488" y="3034288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8"/>
          <p:cNvSpPr txBox="1"/>
          <p:nvPr/>
        </p:nvSpPr>
        <p:spPr>
          <a:xfrm>
            <a:off x="3955350" y="2024600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7" name="Google Shape;307;p8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08" name="Google Shape;308;p8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09" name="Google Shape;309;p8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10" name="Google Shape;310;p8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311" name="Google Shape;311;p8"/>
          <p:cNvSpPr/>
          <p:nvPr/>
        </p:nvSpPr>
        <p:spPr>
          <a:xfrm>
            <a:off x="612025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8"/>
          <p:cNvSpPr/>
          <p:nvPr/>
        </p:nvSpPr>
        <p:spPr>
          <a:xfrm>
            <a:off x="1434025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8"/>
          <p:cNvSpPr/>
          <p:nvPr/>
        </p:nvSpPr>
        <p:spPr>
          <a:xfrm>
            <a:off x="1805300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8"/>
          <p:cNvSpPr/>
          <p:nvPr/>
        </p:nvSpPr>
        <p:spPr>
          <a:xfrm>
            <a:off x="1434025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" name="Google Shape;319;p9"/>
          <p:cNvCxnSpPr>
            <a:stCxn id="320" idx="3"/>
            <a:endCxn id="321" idx="1"/>
          </p:cNvCxnSpPr>
          <p:nvPr/>
        </p:nvCxnSpPr>
        <p:spPr>
          <a:xfrm>
            <a:off x="1700043" y="1229875"/>
            <a:ext cx="816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2" name="Google Shape;322;p9"/>
          <p:cNvCxnSpPr>
            <a:stCxn id="321" idx="3"/>
            <a:endCxn id="323" idx="1"/>
          </p:cNvCxnSpPr>
          <p:nvPr/>
        </p:nvCxnSpPr>
        <p:spPr>
          <a:xfrm flipH="1" rot="10800000">
            <a:off x="3948188" y="1225375"/>
            <a:ext cx="754500" cy="45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4" name="Google Shape;324;p9"/>
          <p:cNvCxnSpPr>
            <a:stCxn id="323" idx="2"/>
            <a:endCxn id="325" idx="0"/>
          </p:cNvCxnSpPr>
          <p:nvPr/>
        </p:nvCxnSpPr>
        <p:spPr>
          <a:xfrm>
            <a:off x="5418588" y="1645525"/>
            <a:ext cx="0" cy="398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6" name="Google Shape;326;p9"/>
          <p:cNvCxnSpPr>
            <a:stCxn id="325" idx="3"/>
            <a:endCxn id="327" idx="1"/>
          </p:cNvCxnSpPr>
          <p:nvPr/>
        </p:nvCxnSpPr>
        <p:spPr>
          <a:xfrm>
            <a:off x="6348188" y="2438625"/>
            <a:ext cx="5334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8" name="Google Shape;328;p9"/>
          <p:cNvCxnSpPr>
            <a:stCxn id="327" idx="2"/>
            <a:endCxn id="329" idx="0"/>
          </p:cNvCxnSpPr>
          <p:nvPr/>
        </p:nvCxnSpPr>
        <p:spPr>
          <a:xfrm>
            <a:off x="7878663" y="2638725"/>
            <a:ext cx="0" cy="408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0" name="Google Shape;330;p9"/>
          <p:cNvCxnSpPr>
            <a:stCxn id="329" idx="2"/>
            <a:endCxn id="331" idx="0"/>
          </p:cNvCxnSpPr>
          <p:nvPr/>
        </p:nvCxnSpPr>
        <p:spPr>
          <a:xfrm>
            <a:off x="7878663" y="3837325"/>
            <a:ext cx="0" cy="408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2" name="Google Shape;332;p9"/>
          <p:cNvCxnSpPr>
            <a:stCxn id="329" idx="1"/>
            <a:endCxn id="333" idx="3"/>
          </p:cNvCxnSpPr>
          <p:nvPr/>
        </p:nvCxnSpPr>
        <p:spPr>
          <a:xfrm rot="10800000">
            <a:off x="6134563" y="3433375"/>
            <a:ext cx="814500" cy="90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4" name="Google Shape;334;p9"/>
          <p:cNvCxnSpPr>
            <a:stCxn id="333" idx="0"/>
            <a:endCxn id="325" idx="2"/>
          </p:cNvCxnSpPr>
          <p:nvPr/>
        </p:nvCxnSpPr>
        <p:spPr>
          <a:xfrm rot="10800000">
            <a:off x="5418588" y="2833625"/>
            <a:ext cx="0" cy="398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5" name="Google Shape;335;p9"/>
          <p:cNvCxnSpPr>
            <a:stCxn id="325" idx="1"/>
            <a:endCxn id="336" idx="3"/>
          </p:cNvCxnSpPr>
          <p:nvPr/>
        </p:nvCxnSpPr>
        <p:spPr>
          <a:xfrm rot="10800000">
            <a:off x="3948088" y="2438625"/>
            <a:ext cx="5409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7" name="Google Shape;337;p9"/>
          <p:cNvCxnSpPr>
            <a:stCxn id="336" idx="1"/>
            <a:endCxn id="338" idx="3"/>
          </p:cNvCxnSpPr>
          <p:nvPr/>
        </p:nvCxnSpPr>
        <p:spPr>
          <a:xfrm rot="10800000">
            <a:off x="1699988" y="2438625"/>
            <a:ext cx="816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9" name="Google Shape;339;p9"/>
          <p:cNvCxnSpPr>
            <a:stCxn id="331" idx="1"/>
            <a:endCxn id="333" idx="2"/>
          </p:cNvCxnSpPr>
          <p:nvPr/>
        </p:nvCxnSpPr>
        <p:spPr>
          <a:xfrm rot="10800000">
            <a:off x="5418663" y="3635225"/>
            <a:ext cx="1462800" cy="810900"/>
          </a:xfrm>
          <a:prstGeom prst="bentConnector2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3" name="Google Shape;333;p9"/>
          <p:cNvSpPr/>
          <p:nvPr/>
        </p:nvSpPr>
        <p:spPr>
          <a:xfrm>
            <a:off x="4702638" y="3231725"/>
            <a:ext cx="1431900" cy="4035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i++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9"/>
          <p:cNvSpPr/>
          <p:nvPr/>
        </p:nvSpPr>
        <p:spPr>
          <a:xfrm>
            <a:off x="4702638" y="805525"/>
            <a:ext cx="1431900" cy="8400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k=0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T[0]=0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i=1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9"/>
          <p:cNvSpPr/>
          <p:nvPr/>
        </p:nvSpPr>
        <p:spPr>
          <a:xfrm>
            <a:off x="2516288" y="943525"/>
            <a:ext cx="1431900" cy="5727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A[],length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9"/>
          <p:cNvSpPr/>
          <p:nvPr/>
        </p:nvSpPr>
        <p:spPr>
          <a:xfrm>
            <a:off x="2516288" y="2152275"/>
            <a:ext cx="1431900" cy="5727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 T[k]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9"/>
          <p:cNvSpPr/>
          <p:nvPr/>
        </p:nvSpPr>
        <p:spPr>
          <a:xfrm>
            <a:off x="6881463" y="4246025"/>
            <a:ext cx="1994400" cy="4002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k=i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9"/>
          <p:cNvSpPr/>
          <p:nvPr/>
        </p:nvSpPr>
        <p:spPr>
          <a:xfrm>
            <a:off x="6881463" y="2238525"/>
            <a:ext cx="1994400" cy="4002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T[i]=max(T[i-1]+A[i],0)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9"/>
          <p:cNvSpPr/>
          <p:nvPr/>
        </p:nvSpPr>
        <p:spPr>
          <a:xfrm>
            <a:off x="268125" y="943513"/>
            <a:ext cx="1431918" cy="572724"/>
          </a:xfrm>
          <a:prstGeom prst="flowChartTermina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9"/>
          <p:cNvSpPr/>
          <p:nvPr/>
        </p:nvSpPr>
        <p:spPr>
          <a:xfrm>
            <a:off x="268125" y="2152263"/>
            <a:ext cx="1431918" cy="572724"/>
          </a:xfrm>
          <a:prstGeom prst="flowChartTermina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9"/>
          <p:cNvSpPr/>
          <p:nvPr/>
        </p:nvSpPr>
        <p:spPr>
          <a:xfrm>
            <a:off x="4488988" y="2043675"/>
            <a:ext cx="1859200" cy="789900"/>
          </a:xfrm>
          <a:prstGeom prst="flowChartDecision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i&lt;=length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9"/>
          <p:cNvSpPr/>
          <p:nvPr/>
        </p:nvSpPr>
        <p:spPr>
          <a:xfrm>
            <a:off x="6949063" y="3047425"/>
            <a:ext cx="1859200" cy="789900"/>
          </a:xfrm>
          <a:prstGeom prst="flowChartDecision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T[i]&gt;T[k]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9"/>
          <p:cNvSpPr txBox="1"/>
          <p:nvPr/>
        </p:nvSpPr>
        <p:spPr>
          <a:xfrm>
            <a:off x="6279488" y="2024600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9"/>
          <p:cNvSpPr txBox="1"/>
          <p:nvPr/>
        </p:nvSpPr>
        <p:spPr>
          <a:xfrm>
            <a:off x="7932288" y="3840575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9"/>
          <p:cNvSpPr txBox="1"/>
          <p:nvPr/>
        </p:nvSpPr>
        <p:spPr>
          <a:xfrm>
            <a:off x="6279488" y="3034288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9"/>
          <p:cNvSpPr txBox="1"/>
          <p:nvPr/>
        </p:nvSpPr>
        <p:spPr>
          <a:xfrm>
            <a:off x="3955350" y="2024600"/>
            <a:ext cx="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4" name="Google Shape;344;p9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45" name="Google Shape;345;p9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46" name="Google Shape;346;p9"/>
          <p:cNvGraphicFramePr/>
          <p:nvPr/>
        </p:nvGraphicFramePr>
        <p:xfrm>
          <a:off x="65025" y="3219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{6DB884D8-7CAD-4C1D-B587-3623BA0E054C}</a:tableStyleId>
              </a:tblPr>
              <a:tblGrid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  <a:gridCol w="408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T[i]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T[k]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347" name="Google Shape;347;p9"/>
          <p:cNvSpPr/>
          <p:nvPr/>
        </p:nvSpPr>
        <p:spPr>
          <a:xfrm>
            <a:off x="1805300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9"/>
          <p:cNvSpPr/>
          <p:nvPr/>
        </p:nvSpPr>
        <p:spPr>
          <a:xfrm>
            <a:off x="1434025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9"/>
          <p:cNvSpPr/>
          <p:nvPr/>
        </p:nvSpPr>
        <p:spPr>
          <a:xfrm>
            <a:off x="2223750" y="2940175"/>
            <a:ext cx="175200" cy="26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